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E5B4"/>
    <a:srgbClr val="13C8D6"/>
    <a:srgbClr val="159DAB"/>
    <a:srgbClr val="4C45AA"/>
    <a:srgbClr val="5D3B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572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55E70-E59C-4530-9D36-714085F22978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66C9F-441A-4255-9B2D-A2B167804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275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55E70-E59C-4530-9D36-714085F22978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66C9F-441A-4255-9B2D-A2B167804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254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55E70-E59C-4530-9D36-714085F22978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66C9F-441A-4255-9B2D-A2B167804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9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55E70-E59C-4530-9D36-714085F22978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66C9F-441A-4255-9B2D-A2B167804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381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55E70-E59C-4530-9D36-714085F22978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66C9F-441A-4255-9B2D-A2B167804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710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55E70-E59C-4530-9D36-714085F22978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66C9F-441A-4255-9B2D-A2B167804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842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55E70-E59C-4530-9D36-714085F22978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66C9F-441A-4255-9B2D-A2B167804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3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55E70-E59C-4530-9D36-714085F22978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66C9F-441A-4255-9B2D-A2B167804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071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55E70-E59C-4530-9D36-714085F22978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66C9F-441A-4255-9B2D-A2B167804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714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55E70-E59C-4530-9D36-714085F22978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66C9F-441A-4255-9B2D-A2B167804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373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55E70-E59C-4530-9D36-714085F22978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66C9F-441A-4255-9B2D-A2B167804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308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55E70-E59C-4530-9D36-714085F22978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66C9F-441A-4255-9B2D-A2B167804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243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jp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-">
            <a:extLst>
              <a:ext uri="{FF2B5EF4-FFF2-40B4-BE49-F238E27FC236}">
                <a16:creationId xmlns:a16="http://schemas.microsoft.com/office/drawing/2014/main" id="{57BF798B-B041-4EF0-8AAD-0516CEEFC214}"/>
              </a:ext>
            </a:extLst>
          </p:cNvPr>
          <p:cNvSpPr/>
          <p:nvPr/>
        </p:nvSpPr>
        <p:spPr>
          <a:xfrm>
            <a:off x="-908220" y="-1492150"/>
            <a:ext cx="10841434" cy="10841434"/>
          </a:xfrm>
          <a:prstGeom prst="ellips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8ACAAD88-0D93-48B0-98B2-514332AB8670}"/>
              </a:ext>
            </a:extLst>
          </p:cNvPr>
          <p:cNvSpPr/>
          <p:nvPr/>
        </p:nvSpPr>
        <p:spPr>
          <a:xfrm>
            <a:off x="-821503" y="-3631562"/>
            <a:ext cx="10841434" cy="108414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143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1B3E8E40-0FBC-42AD-86A3-6EECD50AB9FD}"/>
              </a:ext>
            </a:extLst>
          </p:cNvPr>
          <p:cNvSpPr/>
          <p:nvPr/>
        </p:nvSpPr>
        <p:spPr>
          <a:xfrm>
            <a:off x="-440503" y="-5288912"/>
            <a:ext cx="10841434" cy="108414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143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F47A3B8A-D853-4708-9AD2-98DB1B8183D3}"/>
              </a:ext>
            </a:extLst>
          </p:cNvPr>
          <p:cNvSpPr/>
          <p:nvPr/>
        </p:nvSpPr>
        <p:spPr>
          <a:xfrm>
            <a:off x="283397" y="-5888434"/>
            <a:ext cx="10841434" cy="10841434"/>
          </a:xfrm>
          <a:prstGeom prst="ellipse">
            <a:avLst/>
          </a:prstGeom>
          <a:gradFill flip="none" rotWithShape="1">
            <a:gsLst>
              <a:gs pos="51300">
                <a:srgbClr val="008FD7"/>
              </a:gs>
              <a:gs pos="0">
                <a:srgbClr val="00B0F0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143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1970A20C-B936-40ED-B61E-26253588B249}"/>
              </a:ext>
            </a:extLst>
          </p:cNvPr>
          <p:cNvSpPr/>
          <p:nvPr/>
        </p:nvSpPr>
        <p:spPr>
          <a:xfrm>
            <a:off x="2168978" y="-4479103"/>
            <a:ext cx="8022772" cy="8022772"/>
          </a:xfrm>
          <a:prstGeom prst="ellipse">
            <a:avLst/>
          </a:prstGeom>
          <a:gradFill>
            <a:gsLst>
              <a:gs pos="51300">
                <a:srgbClr val="008FD7"/>
              </a:gs>
              <a:gs pos="0">
                <a:srgbClr val="00B0F0"/>
              </a:gs>
              <a:gs pos="100000">
                <a:srgbClr val="0070C0"/>
              </a:gs>
            </a:gsLst>
            <a:lin ang="2700000" scaled="0"/>
          </a:gradFill>
          <a:ln>
            <a:noFill/>
          </a:ln>
          <a:effectLst>
            <a:outerShdw blurRad="1143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1785202-C635-4022-BC55-455616D39FE9}"/>
              </a:ext>
            </a:extLst>
          </p:cNvPr>
          <p:cNvGrpSpPr/>
          <p:nvPr/>
        </p:nvGrpSpPr>
        <p:grpSpPr>
          <a:xfrm>
            <a:off x="252953" y="793456"/>
            <a:ext cx="4622994" cy="7590160"/>
            <a:chOff x="252953" y="793456"/>
            <a:chExt cx="4622994" cy="7590160"/>
          </a:xfrm>
          <a:gradFill>
            <a:gsLst>
              <a:gs pos="0">
                <a:srgbClr val="00B0F0"/>
              </a:gs>
              <a:gs pos="52200">
                <a:srgbClr val="16CCD1"/>
              </a:gs>
              <a:gs pos="100000">
                <a:srgbClr val="2BE5B4"/>
              </a:gs>
            </a:gsLst>
            <a:path path="circle">
              <a:fillToRect l="50000" t="50000" r="50000" b="50000"/>
            </a:path>
          </a:gradFill>
          <a:effectLst>
            <a:outerShdw blurRad="254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F1822956-09C0-4B83-A632-FD9F1B50F7F5}"/>
                </a:ext>
              </a:extLst>
            </p:cNvPr>
            <p:cNvSpPr/>
            <p:nvPr/>
          </p:nvSpPr>
          <p:spPr>
            <a:xfrm>
              <a:off x="252953" y="793456"/>
              <a:ext cx="2892650" cy="2892650"/>
            </a:xfrm>
            <a:prstGeom prst="ellipse">
              <a:avLst/>
            </a:prstGeom>
            <a:grpFill/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-">
              <a:extLst>
                <a:ext uri="{FF2B5EF4-FFF2-40B4-BE49-F238E27FC236}">
                  <a16:creationId xmlns:a16="http://schemas.microsoft.com/office/drawing/2014/main" id="{37D3DE87-856C-4841-9E18-2FCFA4626385}"/>
                </a:ext>
              </a:extLst>
            </p:cNvPr>
            <p:cNvSpPr/>
            <p:nvPr/>
          </p:nvSpPr>
          <p:spPr>
            <a:xfrm>
              <a:off x="1101047" y="2319256"/>
              <a:ext cx="3774900" cy="3774900"/>
            </a:xfrm>
            <a:prstGeom prst="ellipse">
              <a:avLst/>
            </a:prstGeom>
            <a:grpFill/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-">
              <a:extLst>
                <a:ext uri="{FF2B5EF4-FFF2-40B4-BE49-F238E27FC236}">
                  <a16:creationId xmlns:a16="http://schemas.microsoft.com/office/drawing/2014/main" id="{7A3CF638-6F3C-4862-B8F7-40AE487F66C8}"/>
                </a:ext>
              </a:extLst>
            </p:cNvPr>
            <p:cNvSpPr/>
            <p:nvPr/>
          </p:nvSpPr>
          <p:spPr>
            <a:xfrm>
              <a:off x="326800" y="5490966"/>
              <a:ext cx="2892650" cy="2892650"/>
            </a:xfrm>
            <a:prstGeom prst="ellipse">
              <a:avLst/>
            </a:prstGeom>
            <a:grpFill/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Picture">
            <a:extLst>
              <a:ext uri="{FF2B5EF4-FFF2-40B4-BE49-F238E27FC236}">
                <a16:creationId xmlns:a16="http://schemas.microsoft.com/office/drawing/2014/main" id="{23A07A5C-0027-40DA-A893-3F347B538A54}"/>
              </a:ext>
            </a:extLst>
          </p:cNvPr>
          <p:cNvSpPr/>
          <p:nvPr/>
        </p:nvSpPr>
        <p:spPr>
          <a:xfrm>
            <a:off x="512481" y="1052984"/>
            <a:ext cx="2373594" cy="2373594"/>
          </a:xfrm>
          <a:prstGeom prst="ellipse">
            <a:avLst/>
          </a:prstGeom>
          <a:blipFill>
            <a:blip r:embed="rId2"/>
            <a:srcRect/>
            <a:stretch>
              <a:fillRect t="-16677" b="-16677"/>
            </a:stretch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7BFA19C5-C0D6-4B70-8206-5C155F575CE2}"/>
              </a:ext>
            </a:extLst>
          </p:cNvPr>
          <p:cNvSpPr/>
          <p:nvPr/>
        </p:nvSpPr>
        <p:spPr>
          <a:xfrm>
            <a:off x="1365903" y="2584112"/>
            <a:ext cx="3245188" cy="3245188"/>
          </a:xfrm>
          <a:prstGeom prst="ellipse">
            <a:avLst/>
          </a:prstGeom>
          <a:blipFill>
            <a:blip r:embed="rId3"/>
            <a:srcRect/>
            <a:stretch>
              <a:fillRect l="-25007" r="-25007"/>
            </a:stretch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">
            <a:extLst>
              <a:ext uri="{FF2B5EF4-FFF2-40B4-BE49-F238E27FC236}">
                <a16:creationId xmlns:a16="http://schemas.microsoft.com/office/drawing/2014/main" id="{3316586B-09BE-484E-B112-30038C1A9535}"/>
              </a:ext>
            </a:extLst>
          </p:cNvPr>
          <p:cNvSpPr/>
          <p:nvPr/>
        </p:nvSpPr>
        <p:spPr>
          <a:xfrm>
            <a:off x="586328" y="5750494"/>
            <a:ext cx="2373594" cy="2373594"/>
          </a:xfrm>
          <a:prstGeom prst="ellipse">
            <a:avLst/>
          </a:prstGeom>
          <a:blipFill>
            <a:blip r:embed="rId4"/>
            <a:srcRect/>
            <a:stretch>
              <a:fillRect l="-25000" r="-25000"/>
            </a:stretch>
          </a:blipFill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C09EE6E-29F7-41D7-8731-FDB86A314150}"/>
              </a:ext>
            </a:extLst>
          </p:cNvPr>
          <p:cNvSpPr txBox="1"/>
          <p:nvPr/>
        </p:nvSpPr>
        <p:spPr>
          <a:xfrm>
            <a:off x="3088560" y="606688"/>
            <a:ext cx="3486043" cy="621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8000"/>
              </a:lnSpc>
            </a:pPr>
            <a:r>
              <a:rPr lang="en-US" sz="4400" dirty="0">
                <a:solidFill>
                  <a:schemeClr val="bg1"/>
                </a:solidFill>
                <a:latin typeface="Montserrat ExtraBold" panose="00000900000000000000" pitchFamily="50" charset="0"/>
              </a:rPr>
              <a:t>COMPANY</a:t>
            </a:r>
            <a:endParaRPr 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  <a:ea typeface="Futura-Black" panose="02020500000000000000" pitchFamily="18" charset="0"/>
              <a:cs typeface="Futura-Black" panose="02020500000000000000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4FDB69-B27C-4FA2-A95C-89BAD8A7DAAC}"/>
              </a:ext>
            </a:extLst>
          </p:cNvPr>
          <p:cNvSpPr txBox="1"/>
          <p:nvPr/>
        </p:nvSpPr>
        <p:spPr>
          <a:xfrm>
            <a:off x="3088560" y="1188082"/>
            <a:ext cx="3486043" cy="621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8000"/>
              </a:lnSpc>
            </a:pPr>
            <a:r>
              <a:rPr lang="en-US" sz="4400" dirty="0">
                <a:solidFill>
                  <a:schemeClr val="bg1"/>
                </a:solidFill>
                <a:latin typeface="Montserrat ExtraBold" panose="00000900000000000000" pitchFamily="50" charset="0"/>
              </a:rPr>
              <a:t>BUSINESS</a:t>
            </a:r>
            <a:endParaRPr 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  <a:ea typeface="Futura-Black" panose="02020500000000000000" pitchFamily="18" charset="0"/>
              <a:cs typeface="Futura-Black" panose="02020500000000000000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1BD6DE-C8CD-4456-B1E4-D561A88E9283}"/>
              </a:ext>
            </a:extLst>
          </p:cNvPr>
          <p:cNvSpPr txBox="1"/>
          <p:nvPr/>
        </p:nvSpPr>
        <p:spPr>
          <a:xfrm>
            <a:off x="3088560" y="1740438"/>
            <a:ext cx="3486043" cy="476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8000"/>
              </a:lnSpc>
            </a:pPr>
            <a:r>
              <a:rPr lang="en-US" sz="3200" spc="600" dirty="0">
                <a:solidFill>
                  <a:schemeClr val="bg1"/>
                </a:solidFill>
                <a:latin typeface="Montserrat Thin" panose="00000200000000000000" pitchFamily="50" charset="0"/>
              </a:rPr>
              <a:t>TEMPLATE</a:t>
            </a:r>
            <a:endParaRPr lang="en-US" sz="44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Thin" panose="00000200000000000000" pitchFamily="50" charset="0"/>
              <a:ea typeface="Futura-Black" panose="02020500000000000000" pitchFamily="18" charset="0"/>
              <a:cs typeface="Futura-Black" panose="02020500000000000000" pitchFamily="18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DDEDB33-0553-4327-B48F-7E7091546004}"/>
              </a:ext>
            </a:extLst>
          </p:cNvPr>
          <p:cNvCxnSpPr/>
          <p:nvPr/>
        </p:nvCxnSpPr>
        <p:spPr>
          <a:xfrm>
            <a:off x="3794295" y="2307334"/>
            <a:ext cx="25512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CB1A595E-0051-460F-BF66-598E037D8E1B}"/>
              </a:ext>
            </a:extLst>
          </p:cNvPr>
          <p:cNvSpPr txBox="1"/>
          <p:nvPr/>
        </p:nvSpPr>
        <p:spPr>
          <a:xfrm>
            <a:off x="3505526" y="6559528"/>
            <a:ext cx="3486043" cy="476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8000"/>
              </a:lnSpc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ExtraBold" panose="00000900000000000000" pitchFamily="50" charset="0"/>
              </a:rPr>
              <a:t>WITH US</a:t>
            </a:r>
            <a:endParaRPr lang="en-US" sz="44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  <a:ea typeface="Futura-Black" panose="02020500000000000000" pitchFamily="18" charset="0"/>
              <a:cs typeface="Futura-Black" panose="02020500000000000000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D1B2440-4199-45BC-8F12-9A9CB347D66B}"/>
              </a:ext>
            </a:extLst>
          </p:cNvPr>
          <p:cNvSpPr txBox="1"/>
          <p:nvPr/>
        </p:nvSpPr>
        <p:spPr>
          <a:xfrm>
            <a:off x="3505526" y="6973541"/>
            <a:ext cx="3486043" cy="284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8000"/>
              </a:lnSpc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BUILD YOUR OFFICE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anose="00000500000000000000" pitchFamily="50" charset="0"/>
              <a:ea typeface="Futura-Black" panose="02020500000000000000" pitchFamily="18" charset="0"/>
              <a:cs typeface="Futura-Black" panose="02020500000000000000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FFF0568-DD74-4F5A-A107-CC98B9D42A48}"/>
              </a:ext>
            </a:extLst>
          </p:cNvPr>
          <p:cNvSpPr txBox="1"/>
          <p:nvPr/>
        </p:nvSpPr>
        <p:spPr>
          <a:xfrm>
            <a:off x="3501462" y="7339516"/>
            <a:ext cx="302269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consectetur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adipiscin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g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elit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. Ut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posuere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est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et o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rnare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dapi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bus,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risus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odio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iaculis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</a:endParaRPr>
          </a:p>
        </p:txBody>
      </p:sp>
      <p:pic>
        <p:nvPicPr>
          <p:cNvPr id="28" name="Graphic 27" descr="Presentation with bar chart">
            <a:extLst>
              <a:ext uri="{FF2B5EF4-FFF2-40B4-BE49-F238E27FC236}">
                <a16:creationId xmlns:a16="http://schemas.microsoft.com/office/drawing/2014/main" id="{F808362A-3F69-4B40-8B72-E5B535D0F1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501462" y="8176266"/>
            <a:ext cx="579092" cy="57909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D4C93B70-AF5D-43D3-AF20-6C0B65750BAE}"/>
              </a:ext>
            </a:extLst>
          </p:cNvPr>
          <p:cNvSpPr txBox="1"/>
          <p:nvPr/>
        </p:nvSpPr>
        <p:spPr>
          <a:xfrm>
            <a:off x="3295775" y="8722497"/>
            <a:ext cx="972266" cy="188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8000"/>
              </a:lnSpc>
            </a:pP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Lorem Ipsum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anose="00000500000000000000" pitchFamily="50" charset="0"/>
              <a:ea typeface="Futura-Black" panose="02020500000000000000" pitchFamily="18" charset="0"/>
              <a:cs typeface="Futura-Black" panose="02020500000000000000" pitchFamily="18" charset="0"/>
            </a:endParaRPr>
          </a:p>
        </p:txBody>
      </p:sp>
      <p:pic>
        <p:nvPicPr>
          <p:cNvPr id="30" name="Graphic 29" descr="Head with gears">
            <a:extLst>
              <a:ext uri="{FF2B5EF4-FFF2-40B4-BE49-F238E27FC236}">
                <a16:creationId xmlns:a16="http://schemas.microsoft.com/office/drawing/2014/main" id="{1E1A5BE4-5AC6-4E35-92D0-604659B84E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688542" y="8176266"/>
            <a:ext cx="579092" cy="57909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BE5DBCA-75CD-4E20-BC3F-6F851B8A8D04}"/>
              </a:ext>
            </a:extLst>
          </p:cNvPr>
          <p:cNvSpPr txBox="1"/>
          <p:nvPr/>
        </p:nvSpPr>
        <p:spPr>
          <a:xfrm>
            <a:off x="4482855" y="8722497"/>
            <a:ext cx="972266" cy="188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8000"/>
              </a:lnSpc>
            </a:pP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Lorem Ipsum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anose="00000500000000000000" pitchFamily="50" charset="0"/>
              <a:ea typeface="Futura-Black" panose="02020500000000000000" pitchFamily="18" charset="0"/>
              <a:cs typeface="Futura-Black" panose="02020500000000000000" pitchFamily="18" charset="0"/>
            </a:endParaRPr>
          </a:p>
        </p:txBody>
      </p:sp>
      <p:pic>
        <p:nvPicPr>
          <p:cNvPr id="32" name="Graphic 31" descr="Research">
            <a:extLst>
              <a:ext uri="{FF2B5EF4-FFF2-40B4-BE49-F238E27FC236}">
                <a16:creationId xmlns:a16="http://schemas.microsoft.com/office/drawing/2014/main" id="{0E1CB551-E0BA-43D8-8CEA-716ACAA478F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868768" y="8176266"/>
            <a:ext cx="579092" cy="57909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7AA30DAB-BD35-4339-996B-5468F0D12210}"/>
              </a:ext>
            </a:extLst>
          </p:cNvPr>
          <p:cNvSpPr txBox="1"/>
          <p:nvPr/>
        </p:nvSpPr>
        <p:spPr>
          <a:xfrm>
            <a:off x="5663081" y="8722497"/>
            <a:ext cx="972266" cy="188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8000"/>
              </a:lnSpc>
            </a:pP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Lorem Ipsum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anose="00000500000000000000" pitchFamily="50" charset="0"/>
              <a:ea typeface="Futura-Black" panose="02020500000000000000" pitchFamily="18" charset="0"/>
              <a:cs typeface="Futura-Black" panose="02020500000000000000" pitchFamily="18" charset="0"/>
            </a:endParaRPr>
          </a:p>
        </p:txBody>
      </p:sp>
      <p:grpSp>
        <p:nvGrpSpPr>
          <p:cNvPr id="34" name="Your Logo">
            <a:extLst>
              <a:ext uri="{FF2B5EF4-FFF2-40B4-BE49-F238E27FC236}">
                <a16:creationId xmlns:a16="http://schemas.microsoft.com/office/drawing/2014/main" id="{1CD6DFE8-BAC7-43A6-9D49-5A1619DB93AD}"/>
              </a:ext>
            </a:extLst>
          </p:cNvPr>
          <p:cNvGrpSpPr/>
          <p:nvPr/>
        </p:nvGrpSpPr>
        <p:grpSpPr>
          <a:xfrm>
            <a:off x="434892" y="8735672"/>
            <a:ext cx="931011" cy="925191"/>
            <a:chOff x="2782122" y="-9506"/>
            <a:chExt cx="724186" cy="719656"/>
          </a:xfrm>
        </p:grpSpPr>
        <p:sp>
          <p:nvSpPr>
            <p:cNvPr id="35" name="-">
              <a:extLst>
                <a:ext uri="{FF2B5EF4-FFF2-40B4-BE49-F238E27FC236}">
                  <a16:creationId xmlns:a16="http://schemas.microsoft.com/office/drawing/2014/main" id="{EE7AD611-B2AE-40BB-B59C-60B328CBBCB5}"/>
                </a:ext>
              </a:extLst>
            </p:cNvPr>
            <p:cNvSpPr/>
            <p:nvPr/>
          </p:nvSpPr>
          <p:spPr>
            <a:xfrm>
              <a:off x="2988092" y="-9506"/>
              <a:ext cx="323073" cy="323071"/>
            </a:xfrm>
            <a:prstGeom prst="ellipse">
              <a:avLst/>
            </a:prstGeom>
            <a:gradFill>
              <a:gsLst>
                <a:gs pos="48700">
                  <a:srgbClr val="16CBD1"/>
                </a:gs>
                <a:gs pos="0">
                  <a:srgbClr val="2BE5B4"/>
                </a:gs>
                <a:gs pos="100000">
                  <a:srgbClr val="00B0F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YOUR LOGO">
              <a:extLst>
                <a:ext uri="{FF2B5EF4-FFF2-40B4-BE49-F238E27FC236}">
                  <a16:creationId xmlns:a16="http://schemas.microsoft.com/office/drawing/2014/main" id="{BC5A0AA1-3CF6-47DB-8280-500E5DD08B7D}"/>
                </a:ext>
              </a:extLst>
            </p:cNvPr>
            <p:cNvSpPr txBox="1"/>
            <p:nvPr/>
          </p:nvSpPr>
          <p:spPr>
            <a:xfrm>
              <a:off x="2782122" y="331894"/>
              <a:ext cx="724186" cy="378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ExtraBold" panose="00000900000000000000" pitchFamily="50" charset="0"/>
                </a:rPr>
                <a:t>YOUR </a:t>
              </a:r>
              <a:r>
                <a:rPr lang="en-US" sz="1600" dirty="0">
                  <a:solidFill>
                    <a:srgbClr val="13C8D6"/>
                  </a:solidFill>
                  <a:latin typeface="Montserrat ExtraBold" panose="00000900000000000000" pitchFamily="50" charset="0"/>
                </a:rPr>
                <a:t>LOGO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231312D9-E349-4C37-BC4B-404620CE807F}"/>
              </a:ext>
            </a:extLst>
          </p:cNvPr>
          <p:cNvGrpSpPr/>
          <p:nvPr/>
        </p:nvGrpSpPr>
        <p:grpSpPr>
          <a:xfrm>
            <a:off x="2837235" y="9331647"/>
            <a:ext cx="3729336" cy="276998"/>
            <a:chOff x="2824288" y="8847012"/>
            <a:chExt cx="3729336" cy="276998"/>
          </a:xfrm>
        </p:grpSpPr>
        <p:pic>
          <p:nvPicPr>
            <p:cNvPr id="61" name="Graphic 60" descr="World">
              <a:extLst>
                <a:ext uri="{FF2B5EF4-FFF2-40B4-BE49-F238E27FC236}">
                  <a16:creationId xmlns:a16="http://schemas.microsoft.com/office/drawing/2014/main" id="{EE462477-9C32-40FE-B912-14B967A0B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2824288" y="8854706"/>
              <a:ext cx="261610" cy="261610"/>
            </a:xfrm>
            <a:prstGeom prst="rect">
              <a:avLst/>
            </a:prstGeom>
          </p:spPr>
        </p:pic>
        <p:pic>
          <p:nvPicPr>
            <p:cNvPr id="62" name="Graphic 61" descr="Envelope">
              <a:extLst>
                <a:ext uri="{FF2B5EF4-FFF2-40B4-BE49-F238E27FC236}">
                  <a16:creationId xmlns:a16="http://schemas.microsoft.com/office/drawing/2014/main" id="{441765CE-E25E-45BA-A82D-CE5DC4210D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680991" y="8847012"/>
              <a:ext cx="276998" cy="276998"/>
            </a:xfrm>
            <a:prstGeom prst="rect">
              <a:avLst/>
            </a:prstGeom>
          </p:spPr>
        </p:pic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1CF71BE-C995-42DD-8D8D-6FF5E6683B26}"/>
                </a:ext>
              </a:extLst>
            </p:cNvPr>
            <p:cNvSpPr txBox="1"/>
            <p:nvPr/>
          </p:nvSpPr>
          <p:spPr>
            <a:xfrm>
              <a:off x="3047613" y="8870095"/>
              <a:ext cx="165642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bg1">
                      <a:lumMod val="75000"/>
                    </a:schemeClr>
                  </a:solidFill>
                </a:rPr>
                <a:t>www.lorem ipsum dolor.com</a:t>
              </a:r>
              <a:endParaRPr lang="en-US" sz="6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FC11F702-E619-459E-B410-73834FEF80DE}"/>
                </a:ext>
              </a:extLst>
            </p:cNvPr>
            <p:cNvSpPr txBox="1"/>
            <p:nvPr/>
          </p:nvSpPr>
          <p:spPr>
            <a:xfrm>
              <a:off x="4965159" y="8870095"/>
              <a:ext cx="158846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bg1">
                      <a:lumMod val="75000"/>
                    </a:schemeClr>
                  </a:solidFill>
                </a:rPr>
                <a:t>Lorem </a:t>
              </a:r>
              <a:r>
                <a:rPr lang="en-US" sz="900" b="1" dirty="0" err="1">
                  <a:solidFill>
                    <a:schemeClr val="bg1">
                      <a:lumMod val="75000"/>
                    </a:schemeClr>
                  </a:solidFill>
                </a:rPr>
                <a:t>Ipsum@sit</a:t>
              </a:r>
              <a:r>
                <a:rPr lang="en-US" sz="900" b="1" dirty="0">
                  <a:solidFill>
                    <a:schemeClr val="bg1">
                      <a:lumMod val="75000"/>
                    </a:schemeClr>
                  </a:solidFill>
                </a:rPr>
                <a:t> amet.com</a:t>
              </a:r>
              <a:endParaRPr lang="en-US" sz="6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0601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</TotalTime>
  <Words>54</Words>
  <Application>Microsoft Office PowerPoint</Application>
  <PresentationFormat>A4 Paper (210x297 mm)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Montserrat</vt:lpstr>
      <vt:lpstr>Montserrat ExtraBold</vt:lpstr>
      <vt:lpstr>Montserrat Thin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8</cp:revision>
  <dcterms:created xsi:type="dcterms:W3CDTF">2022-02-11T02:02:35Z</dcterms:created>
  <dcterms:modified xsi:type="dcterms:W3CDTF">2022-02-11T03:13:23Z</dcterms:modified>
</cp:coreProperties>
</file>