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85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912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3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1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09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23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7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66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4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하나님이여 주께서 우리를 버려 흩으셨고 분노하셨사오나 지금은 우리를 회복시키소서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1. You have rejected us, O God, and burst forth upon us; you have been angry-now restore us!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6154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10.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하나님이여 주께서 우리를 버리지 아니하셨나이까 하나님이여 주께서 우리 군대와 함께 나아가지 아니하시나이다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10. Is it not you, O God, you who have rejected us and no longer go out with our armies?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9066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11.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우리를 도와 대적을 치게 하소서 사람의 구원은 헛됨이니이다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11. Give us aid against the enemy, for the help of man is worthless.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27716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우리가 하나님을 의지하고 용감하게 행하리니 그는 우리의 대적을 밟으실 이심이로다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12. With God we will gain the victory, and he will trample down our enemies.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6082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주께서 땅을 진동시키사 갈라지게 하셨사오니 그 틈을 기우소서 땅이 흔들림이니이다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2. You have shaken the land and torn it open; mend its fractures, for it is quaking.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8314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주께서 주의 백성에게 어려움을 보이시고 비틀거리게 하는 포도주를 우리에게 마시게 하셨나이다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3. You have shown your people desperate times; you have given us wine that makes us stagger.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1630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주를 경외하는 자에게 깃발을 주시고 진리를 위하여 달게 하셨나이다 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셀라</a:t>
            </a: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)</a:t>
            </a: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4. But for those who fear you, you have raised a banner to be unfurled against the bow. Selah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25116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주께서 사랑하시는 자를 건지시기 위하여 주의 오른손으로 구원하시고 응답하소서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5. Save us and help us with your right hand, that those you love may be delivered.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53146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하나님이 그의 거룩하심으로 말씀하시되 내가 뛰놀리라 내가 세겜을 나누며 숙곳 골짜기를 측량하리라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6. God has spoken from his sanctuary: 'In triumph I will parcel out Shechem and measure off the Valley of Succoth.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95220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길르앗이 내 것이요 므낫세도 내 것이며 에브라임은 내 머리의 투구요 유다는 나의 규이며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7. Gilead is mine, and Manasseh is mine; Ephraim is my helmet, Judah my scepter.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1868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모압은 나의 목욕통이라 에돔에는 나의 신발을 던지리라 블레셋아 나로 말미암아 외치라 하셨도다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8. Moab is my washbasin, upon Edom I toss my sandal; over Philistia I shout in triumph.'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5713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CD343D3-7339-43B3-AFCA-50384C5C1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32688" y="0"/>
            <a:ext cx="10634472" cy="6858000"/>
          </a:xfrm>
        </p:spPr>
        <p:txBody>
          <a:bodyPr>
            <a:normAutofit/>
          </a:bodyPr>
          <a:lstStyle/>
          <a:p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9. </a:t>
            </a:r>
            <a: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  <a:t>누가 나를 이끌어 견고한 성에 들이며 누가 나를 에돔에 인도할까</a:t>
            </a: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br>
              <a:rPr lang="ko-KR" altLang="en-US" sz="3600" b="1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ko-KR" sz="3600" b="1">
                <a:solidFill>
                  <a:schemeClr val="bg1"/>
                </a:solidFill>
                <a:latin typeface="+mn-ea"/>
                <a:ea typeface="+mn-ea"/>
              </a:rPr>
              <a:t>9. Who will bring me to the fortified city? Who will lead me to Edom?</a:t>
            </a:r>
            <a:endParaRPr lang="ko-KR" sz="36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89305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436</Words>
  <Application>Microsoft Office PowerPoint</Application>
  <PresentationFormat>와이드스크린</PresentationFormat>
  <Paragraphs>12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Office 테마</vt:lpstr>
      <vt:lpstr>1. 하나님이여 주께서 우리를 버려 흩으셨고 분노하셨사오나 지금은 우리를 회복시키소서   1. You have rejected us, O God, and burst forth upon us; you have been angry-now restore us!</vt:lpstr>
      <vt:lpstr>2. 주께서 땅을 진동시키사 갈라지게 하셨사오니 그 틈을 기우소서 땅이 흔들림이니이다   2. You have shaken the land and torn it open; mend its fractures, for it is quaking.</vt:lpstr>
      <vt:lpstr>3. 주께서 주의 백성에게 어려움을 보이시고 비틀거리게 하는 포도주를 우리에게 마시게 하셨나이다   3. You have shown your people desperate times; you have given us wine that makes us stagger.</vt:lpstr>
      <vt:lpstr>4. 주를 경외하는 자에게 깃발을 주시고 진리를 위하여 달게 하셨나이다 (셀라)   4. But for those who fear you, you have raised a banner to be unfurled against the bow. Selah</vt:lpstr>
      <vt:lpstr>5. 주께서 사랑하시는 자를 건지시기 위하여 주의 오른손으로 구원하시고 응답하소서   5. Save us and help us with your right hand, that those you love may be delivered.</vt:lpstr>
      <vt:lpstr>6. 하나님이 그의 거룩하심으로 말씀하시되 내가 뛰놀리라 내가 세겜을 나누며 숙곳 골짜기를 측량하리라   6. God has spoken from his sanctuary: 'In triumph I will parcel out Shechem and measure off the Valley of Succoth.</vt:lpstr>
      <vt:lpstr>7. 길르앗이 내 것이요 므낫세도 내 것이며 에브라임은 내 머리의 투구요 유다는 나의 규이며   7. Gilead is mine, and Manasseh is mine; Ephraim is my helmet, Judah my scepter.</vt:lpstr>
      <vt:lpstr>8. 모압은 나의 목욕통이라 에돔에는 나의 신발을 던지리라 블레셋아 나로 말미암아 외치라 하셨도다   8. Moab is my washbasin, upon Edom I toss my sandal; over Philistia I shout in triumph.'</vt:lpstr>
      <vt:lpstr>9. 누가 나를 이끌어 견고한 성에 들이며 누가 나를 에돔에 인도할까   9. Who will bring me to the fortified city? Who will lead me to Edom?</vt:lpstr>
      <vt:lpstr>10. 하나님이여 주께서 우리를 버리지 아니하셨나이까 하나님이여 주께서 우리 군대와 함께 나아가지 아니하시나이다   10. Is it not you, O God, you who have rejected us and no longer go out with our armies?</vt:lpstr>
      <vt:lpstr>11. 우리를 도와 대적을 치게 하소서 사람의 구원은 헛됨이니이다   11. Give us aid against the enemy, for the help of man is worthless.</vt:lpstr>
      <vt:lpstr>12. 우리가 하나님을 의지하고 용감하게 행하리니 그는 우리의 대적을 밟으실 이심이로다   12. With God we will gain the victory, and he will trample down our enemies.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[TITLE: ][CHAP::][PARA]</dc:title>
  <cp:lastModifiedBy>jseo7@ad.brown.edu</cp:lastModifiedBy>
  <cp:revision>9</cp:revision>
  <dcterms:modified xsi:type="dcterms:W3CDTF">2021-03-11T04:22:10Z</dcterms:modified>
</cp:coreProperties>
</file>