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5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777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69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1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408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24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754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05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8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48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85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27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5706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8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물고기 뱃속에서 그의 하나님 여호와께 기도하여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 물고기에게 말씀하시매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육지에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토하니라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내가 받는 고난으로 말미암아 여호와께 불러 아뢰었더니 주께서 내게 대답하셨고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뱃속에서 부르짖었더니 주께서 내 음성을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나를 깊음 속 바다 가운데에 던지셨으므로 큰 물이 나를 둘렀고 주의 파도와 큰 물결이 다 내 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넘쳤나이다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말하기를 내가 주의 목전에서 쫓겨났을지라도 다시 주의 성전을 바라보겠다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물이 나를 영혼까지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둘렀사오며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깊음이 나를 에워싸고 바다 풀이 내 머리를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감쌌나이다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산의 뿌리까지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내려갔사오며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땅이 그 빗장으로 나를 오래도록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막았사오나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하나님 여호와여 주께서 내 생명을 구덩이에서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영혼이 내 속에서 피곤할 때에 내가 여호와를 생각하였더니 내 기도가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이르렀사오며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성전에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미쳤나이다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거짓되고 헛된 것을 숭상하는 모든 자는 자기에게 베푸신 은혜를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버렸사오나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감사하는 목소리로 주께 제사를 드리며 나의 서원을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갚겠나이다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구원은 여호와께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속하였나이다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163</Words>
  <Application>Microsoft Office PowerPoint</Application>
  <PresentationFormat>와이드스크린</PresentationFormat>
  <Paragraphs>20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2024-10-02T11:16:12Z</dcterms:modified>
</cp:coreProperties>
</file>