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71B8C-7378-4B7D-B0CA-49B9EE1DF85E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30E87-86B7-4B6D-B96B-622A843F4C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BH pharma (1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BH pharma (1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3182"/>
            <a:ext cx="9144000" cy="680481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BH pharma (20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3182"/>
            <a:ext cx="9144000" cy="680481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BH pharma (2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BH pharma (2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BH pharma (2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 pc</dc:creator>
  <cp:lastModifiedBy>dell pc</cp:lastModifiedBy>
  <cp:revision>1</cp:revision>
  <dcterms:created xsi:type="dcterms:W3CDTF">2017-07-15T11:09:13Z</dcterms:created>
  <dcterms:modified xsi:type="dcterms:W3CDTF">2017-07-15T11:16:14Z</dcterms:modified>
</cp:coreProperties>
</file>