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8" autoAdjust="0"/>
    <p:restoredTop sz="94660"/>
  </p:normalViewPr>
  <p:slideViewPr>
    <p:cSldViewPr>
      <p:cViewPr varScale="1">
        <p:scale>
          <a:sx n="78" d="100"/>
          <a:sy n="78" d="100"/>
        </p:scale>
        <p:origin x="240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38A08-945E-03D0-DDC7-7D6378A0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0C5C84-9D5C-48E5-832B-A56DAF97635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49731-2D53-E4A0-64DD-5A160C014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4AA2-85FC-DA33-C59F-31B0E84A4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0994E-D2BA-4FB5-9592-A5AF31AE6A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48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00996-DC3F-80A3-851D-A1379354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735390-5E84-443D-B953-D46BFB807A0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66BD0-8DDC-6717-C12B-1B5BA7A81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2A216-E6D3-19DF-1E78-11944CB68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90DF6-B11A-4489-A547-083379A50D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189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AAB7F-A3D6-6987-57E2-E8399A8FF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7F481D-D4EE-44C4-9149-54423090F12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000C5-BA0C-3073-0D7B-8B257F889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719EF-C4F7-F8A9-2307-80E3A23BC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F916B-C41C-4945-AC2A-2A2E5A3CC1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74888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71C8F-EDCD-4106-6F08-25E46A48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3D6664-D578-4549-9100-498F93035AC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57256-E27F-DC46-EBA3-13E79E570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BF9BB-7508-5E2A-12BF-63FFDB319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1EF62-231B-425B-91F3-782F596995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359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D1FDE-AFCA-6200-B36C-6D794C8D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A192A-0447-4163-B7EF-06906CE26D9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081BA-30C5-C02B-469E-AA706D5AD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A9202-F1B2-AC03-6AF8-D5E24D20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6596D-62E6-4ABB-8952-7A94DD84C5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328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2B7B0B-A36F-EDBC-8648-834F7AAFC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5B2F03-D58D-46FB-B328-9C1E775288A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33B084-1354-811E-CB79-1E2D515E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1C01E9-D88F-3BCE-CD26-C0B57DE54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0AD15-024A-4C13-8547-807A54B7DF3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2912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846FE8E-11F3-A2E8-A850-713B8BCA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FA3C51-30F4-4354-BC41-EDBAFD43869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26DFA4-D806-3C09-DD69-DDB5BC4E8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846D3E-5BAC-CB97-36A6-37040FCD0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94396-E7B9-4C43-847E-B8ECADF52C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1280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69D038F-C5B2-68AE-1BB9-3A9BBC5F6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D14BF6-3539-411A-B92C-8595EC5CA8E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D1739B9-91DB-FFE6-E176-E8008C70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04AA6E-4DCC-FB74-DDBB-A5A06F16B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99F61-B64B-4838-AF63-5BA11265E4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138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ABB3869-6013-EB6C-061E-47757F041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087A2D-6586-4076-AA13-754F611AED5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0932C98-3E79-0652-7FFF-5BA7D792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5925FC6-5AA6-3F95-85EB-98B28E5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972D9-E874-4E87-814D-82964E85F7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243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D91034-04CC-3F44-990A-CC8681EAE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8F90A2-7A62-48F1-8727-D8EBC573742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A1BC7C1-9653-8617-4C50-4548FB2E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7A53B3-5A3C-54CE-6E6C-19F111C75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99AFB-7B72-4476-BCBA-18D1AEC7C1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5852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78F750C-FB0E-997D-6D33-B612F0FF6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D1A13B-D038-418A-9ED6-130215CE071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93B7DD-F7C0-EF31-C776-DD543DB34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DE7DE5-15D2-EBE7-38F4-E3473248B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D2BBC-7D3F-4164-8B2C-D6395B5663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913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00C98A6-2ACB-2B64-590F-B573756E5B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ABCA149-AFC1-C35F-D92F-C340BA8E0B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6E5BB-6D0C-C4D6-A46E-F1E4D1752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4BBE101-268C-4E83-BE14-1BAC9254F98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64310-4AAF-5CF2-3558-7C9B7BE9F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0FA9A-CD61-5D46-EB15-5455294322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F496D9B-BA2B-45B0-A469-1134FE274DB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E66AC53-EAEC-7D67-FCC8-A7208DF9C1D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E36B4E6-AD9C-41C7-81B4-F3B9D0A32EA1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E5C2A7B-CEF7-297A-D12C-CB9F546BB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25009AF-D15A-04FE-6EB8-0A1EDDF199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A6E5487-3FF3-7F16-61FE-33CEE5BB42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0AA1F8C-C13D-CEC1-003A-A6A9D75E16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2EE604E7-B620-19D3-60D2-AF1EA6857F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2C5BA15-B8D1-F0B6-7287-A4A3222FCB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E03F36D-E247-7C32-C799-1DE9982931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F9CACEB-9E86-35F5-47CE-604E8A84C03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24BA54E-CFD9-CD21-3DC2-F65BD0FBF2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17E5ECF-C68F-E1B0-6BB5-360F0BACF4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07ED616-42A4-765F-1C1E-53DD488F421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150B4F25-62A4-A3F5-05AD-556308D297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A55C2E8-01BD-5123-9816-5EA35633E6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21ED836-A80E-1BB8-C6E7-D27C53E11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33E356B-8FBA-C8A5-9D74-A3EE94F406B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2C26FBB-A97D-F71C-6C3B-F2E540EC6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A663392-27F8-DCFE-45D9-D28B9BD9B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0300F6A-BEC9-4F2B-1F0B-98B5E0477F4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CAA5CBD-6E95-1E45-154C-AECAA95916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1BE40FB-DA0C-7B7D-A90D-9BD3914F8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4C33581-DEB3-4D09-22A3-07B9202AF3C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AD9AA6F-9BD1-A3DD-ED2C-3844737B3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359FE0A-D203-4FC7-9EFC-31C70E09E7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3ED04CE-201D-D42A-2F81-9CDDA29F38E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D9AF990B-FF29-ED7D-0558-E27A723487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E45752A-208F-176F-319A-279F0CDCFC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E780D6EC-3F7D-B5AD-FDD7-2C1AFE337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C6A532A7-365A-9676-CB31-892A929139F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54F1C7-9B4C-834A-8269-7BDE880FC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0B4106-6892-7E00-911F-B418E7597D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C9887D2-DCE1-4B48-9029-259CFCFBE2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58D986F-02E0-5C9C-3FA3-9C7111E555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AC403E9-CB27-EC99-A612-AD25F4B365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925D889B-5B22-6C01-913C-169972B0969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387B148-1D91-A50A-D023-78D96CC531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DAAA6DC-2D2A-514C-C100-21E375795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AE9BD10-12A9-56AB-CAB7-D2F40F92D57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BF1C97CF-7794-AC96-E7FF-77578FFA4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C146555-72A9-8A88-3768-9DA288242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F4D57DB-B754-1EDF-0186-799B1B90E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75B69FB-03B2-2210-5ED6-AB097EC326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1BEAFFC-7F61-F21E-235C-535804B9A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D40A6F8-1400-C72F-44EA-4512E6830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D9C1CC7-15C1-A6F3-046F-D0A8B0FF86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FD3927C-FAD9-BCA8-402D-9492261E2B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525C829-1CA8-1A98-37C5-6042F104B2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CAD1259-2227-1A3A-368A-7A4C2807B8D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0A886EE-8DB7-0DFD-A42D-E67C6EE481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AF79A59-791E-F8D1-15D8-26ED2CD1B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02F960FA-A5C4-76F6-9F15-9AD85AA0610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14757463-4E04-E195-D72C-1BBB53C7E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452CD3A-9CEA-E1D9-72DA-9C29B1CBE5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15B1A7E-1086-4C48-4DCE-D6017839D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3479C2A-83FB-F6D1-F812-36CC4D5D0F1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602F640-E939-292A-5DD4-9D840C284D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CFE660D-1F78-6B54-0E10-72A0FEBA24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7AACFCB-ECF5-1350-6BCE-1982A07626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1C7F5AA-D66D-EF8E-E0C8-46D0955FE4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CA39BAB-BD19-1BE4-5FE8-7AF1EEEF6B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0A85F5B4-0910-6B28-46FA-A77FFB0074C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06DCEC1-AFB1-DEA2-236A-2841B4902D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6CCD229-B2B4-3D6D-206B-2EBCA7CBC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9CEB1822-6912-6B6D-13C4-848821BF313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45D41FF9-A04D-6B90-837F-C054D41FED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965759E-1F8F-7446-57F1-FB1C52088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0E33486-4487-485B-68C8-05BA1E789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DD33682B-5B19-D32A-8532-6FBBB1BB96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C7DD24-6FFE-E8BA-917E-CF463A043C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94E4F56-3893-E381-3661-F746B312C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D1BE2C64-16C0-4CD1-45CC-448668AC507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9A6978C-16F5-8E38-2BD9-3DE031A5A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FA7F24-E825-4968-D51C-9A3D3BE31C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747E2AF-10A7-A4C6-4EF2-521D9DE234E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C1FF47C-E8DE-15AD-0879-A12215106E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CA11550-8B59-3D00-8413-DFE149E40E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166FC252-8B7D-4832-2F96-32CF1493709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3405C62B-F2C7-4110-58D7-6CF807B145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0C69049-A022-3A76-1D7F-A6C4E8820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EC433570-C251-3C61-801F-E8635F052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4BDFC02C-203D-42F3-CBAE-D0CA5D34106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8FC0B04-3967-AABB-59F1-44E52414E0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9A6B7F4-4240-D632-4214-74632EF239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B169D6CD-366D-6B93-19BD-A2D7A1587F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5125264-BF4C-E685-430C-D0D25F591A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FAB8B3C-0042-61F9-039B-944F537D2C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0140292B-3F7E-D038-421D-047662D41C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45C3B7F-4E5F-E558-5F85-FE7819A157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B6190DC-755F-3DF9-C4CA-9E27935299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0D35327B-4015-9958-331C-0897071BA5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9F21B815-42AD-DCA8-D838-6299470124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BA0398B-3D0D-7D3F-793A-606382CCCF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6C3FEEFB-BFE2-FD7F-A1E2-3963240EA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9C9F777-393D-EA2B-AFCF-98F3DE7283A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60D5CC8-4B90-194D-A951-559D16EADC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503020D-A36B-AE7D-73E0-A6B7DEB9D6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FCD659B0-08E3-02E8-B30D-A25BB6CECB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8676E2B-1914-2912-F58C-FEB2815E4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C33162C-71C7-ABBC-4121-7FA615453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64D07E01-0FDB-4A44-6B50-6B6CB2102F9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EA49EFC-C024-E016-7E08-C02E0F175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5DA9447-FFA0-84B2-3914-0E2D68A209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7FB0DCFF-3322-84C7-6A13-8A23E3E4B23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706491CF-A4EA-A955-A575-1E76ED3021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FD889A1-4309-15D5-CD8D-91A99BA744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2008-11-23T14:19:07Z</dcterms:created>
  <dcterms:modified xsi:type="dcterms:W3CDTF">2024-10-17T06:30:27Z</dcterms:modified>
</cp:coreProperties>
</file>