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39" r:id="rId2"/>
    <p:sldId id="557" r:id="rId3"/>
    <p:sldId id="556" r:id="rId4"/>
    <p:sldId id="554" r:id="rId5"/>
    <p:sldId id="492" r:id="rId6"/>
    <p:sldId id="341" r:id="rId7"/>
    <p:sldId id="555" r:id="rId8"/>
    <p:sldId id="503" r:id="rId9"/>
    <p:sldId id="266" r:id="rId10"/>
    <p:sldId id="504" r:id="rId11"/>
    <p:sldId id="558" r:id="rId12"/>
    <p:sldId id="559" r:id="rId13"/>
    <p:sldId id="560" r:id="rId14"/>
    <p:sldId id="561" r:id="rId15"/>
    <p:sldId id="562" r:id="rId16"/>
    <p:sldId id="563" r:id="rId17"/>
    <p:sldId id="564" r:id="rId18"/>
    <p:sldId id="565" r:id="rId19"/>
    <p:sldId id="566" r:id="rId20"/>
    <p:sldId id="568" r:id="rId21"/>
    <p:sldId id="569" r:id="rId22"/>
    <p:sldId id="570" r:id="rId23"/>
    <p:sldId id="571" r:id="rId24"/>
    <p:sldId id="572" r:id="rId25"/>
    <p:sldId id="573" r:id="rId26"/>
    <p:sldId id="574" r:id="rId27"/>
    <p:sldId id="575" r:id="rId28"/>
    <p:sldId id="576" r:id="rId29"/>
    <p:sldId id="577" r:id="rId30"/>
    <p:sldId id="579" r:id="rId31"/>
    <p:sldId id="580" r:id="rId32"/>
    <p:sldId id="581" r:id="rId33"/>
    <p:sldId id="582" r:id="rId34"/>
    <p:sldId id="583" r:id="rId35"/>
    <p:sldId id="584" r:id="rId36"/>
    <p:sldId id="585" r:id="rId37"/>
    <p:sldId id="586" r:id="rId38"/>
    <p:sldId id="447" r:id="rId39"/>
    <p:sldId id="587" r:id="rId40"/>
    <p:sldId id="588" r:id="rId41"/>
    <p:sldId id="589" r:id="rId42"/>
    <p:sldId id="590" r:id="rId43"/>
    <p:sldId id="591" r:id="rId44"/>
    <p:sldId id="592" r:id="rId45"/>
    <p:sldId id="593" r:id="rId46"/>
    <p:sldId id="594" r:id="rId47"/>
    <p:sldId id="595" r:id="rId48"/>
    <p:sldId id="596"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1919"/>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318903-7DDD-48BF-BD40-FE6E681C5E16}" type="datetimeFigureOut">
              <a:rPr lang="en-ZA" smtClean="0"/>
              <a:t>2024/07/26</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631C00-0590-4A81-99B5-D8CDD447BD4A}" type="slidenum">
              <a:rPr lang="en-ZA" smtClean="0"/>
              <a:t>‹#›</a:t>
            </a:fld>
            <a:endParaRPr lang="en-ZA"/>
          </a:p>
        </p:txBody>
      </p:sp>
    </p:spTree>
    <p:extLst>
      <p:ext uri="{BB962C8B-B14F-4D97-AF65-F5344CB8AC3E}">
        <p14:creationId xmlns:p14="http://schemas.microsoft.com/office/powerpoint/2010/main" val="1524777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BE8EC-FCEA-9295-9DA6-728D872623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53D59490-31C7-06CE-A452-16E822A4EA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057C9E2F-DCCC-7DEE-D1C0-AD9EAEAA900F}"/>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C8FB46F1-6850-043D-DD84-B8910AB31A43}"/>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7894993E-7439-DC27-3F4A-6B7DADCDEA9F}"/>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4159582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09E43-CEB8-1104-1B4A-36CB2328BF27}"/>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CDFE05A3-1098-32FF-C7C8-796186F70E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B3FBAD10-2CC5-8ED8-F507-608A2E83165A}"/>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E01E526A-C246-AF7E-7BCE-AB5CE5A3F611}"/>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B1BF9F47-DA3A-6575-B4F0-73E0105B773E}"/>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198243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DDED89-8593-EEDF-6BDA-169813CC23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33722640-A49A-2E98-50CD-A0A186AA5C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25EE22FB-F2EB-EC29-809F-5F4FAE1AA357}"/>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44A5B4F6-5149-2BBD-76F2-2B4E0962098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6EBFB61F-4F4D-213B-0A38-D6F9A088493D}"/>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465537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18488-C313-4EC8-DA33-60C59F7F14EF}"/>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52484510-9235-7705-E1B6-53AE9963D5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1C0C134E-7CD0-DB12-D849-DE5F1CEC6EC9}"/>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18251A58-7265-82FE-68D5-EFA91B3C416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F1E17A5C-3EAB-01A1-A060-B3BEAC03C1B1}"/>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59007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B41F4-D70E-EC22-26CE-7ECD48B6BE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8F4E11F1-BF3E-645C-FC8D-2A5183A94D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7B4BC3-989F-2E10-94DE-136B5C80ABF6}"/>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9BC4C5A8-3E77-7C8D-A8DC-F039A86640BB}"/>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3E538C8B-BA4E-A771-11FF-6E5F9B87F2EB}"/>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76401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67F34-996C-00F8-4754-97DFEC8073F4}"/>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4887BA82-E0EF-6C58-DBD4-CF965605A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5BE14D48-BD7A-280B-60C1-E21CC16BF2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FF82A619-8953-0866-BDDA-21136912A0C4}"/>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6" name="Footer Placeholder 5">
            <a:extLst>
              <a:ext uri="{FF2B5EF4-FFF2-40B4-BE49-F238E27FC236}">
                <a16:creationId xmlns:a16="http://schemas.microsoft.com/office/drawing/2014/main" id="{1470719D-5A5D-586A-2E06-4759FC53AF88}"/>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61E53DF2-FCC0-76D6-8E67-872433820992}"/>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01057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16CF2-7C84-CA56-94FD-86FA66A673F4}"/>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9DEE25E8-3699-5D09-B58A-B7F8A588AB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4B2AD9-2660-BF0A-5135-F24A2B2207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D3B148D0-36C0-AB2D-75B4-CDE4FF5219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DD0CF7-8A80-7B86-AAC4-F44BB9DB31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7CF9690C-720E-DF7E-3BE4-B4B896D39154}"/>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8" name="Footer Placeholder 7">
            <a:extLst>
              <a:ext uri="{FF2B5EF4-FFF2-40B4-BE49-F238E27FC236}">
                <a16:creationId xmlns:a16="http://schemas.microsoft.com/office/drawing/2014/main" id="{9756B746-F068-6032-266F-C008B3C85D69}"/>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B7EF6A97-1E19-C736-C1B0-54AEA264C678}"/>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4194895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D6B05-9EE0-F02D-2565-DE713D3E7C17}"/>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3D88F3C9-D8C8-0F6C-F11E-21BAA8EDAEC6}"/>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4" name="Footer Placeholder 3">
            <a:extLst>
              <a:ext uri="{FF2B5EF4-FFF2-40B4-BE49-F238E27FC236}">
                <a16:creationId xmlns:a16="http://schemas.microsoft.com/office/drawing/2014/main" id="{95480F03-5ACC-8C77-F7E9-EA0AEAAF1DF0}"/>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53CD5383-B78D-F50E-DA80-54B4CEC1A2A6}"/>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3040679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519AC2-BA68-A35A-82B8-89D7E7001E26}"/>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3" name="Footer Placeholder 2">
            <a:extLst>
              <a:ext uri="{FF2B5EF4-FFF2-40B4-BE49-F238E27FC236}">
                <a16:creationId xmlns:a16="http://schemas.microsoft.com/office/drawing/2014/main" id="{138D7E02-AFF6-F7F3-FE49-7369D05EEAD2}"/>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B8119782-391D-7D7D-6651-9EFD4181F217}"/>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1681076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4E137-AE9B-0050-4F8E-ED7C10B902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A8245F2E-6124-475F-801B-D90B0A0F3D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AB33DE1C-0333-AB12-6FC7-74B6989B75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5217D-7E98-9C85-0CB4-B5BF25D207E2}"/>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6" name="Footer Placeholder 5">
            <a:extLst>
              <a:ext uri="{FF2B5EF4-FFF2-40B4-BE49-F238E27FC236}">
                <a16:creationId xmlns:a16="http://schemas.microsoft.com/office/drawing/2014/main" id="{0BDF33C8-FFBA-A274-AE1D-19BBE18A1264}"/>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8120F45B-2CFE-CE73-9237-23936121CD20}"/>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2427110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7DEDB-6748-CF7F-A14C-95547E7B33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DEEE862C-F466-8DB6-4E1A-5B14F05B0D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94DED733-E2EA-DB42-BA25-797BD241FE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A7E56B-E335-E709-8764-2ED214BFDEFB}"/>
              </a:ext>
            </a:extLst>
          </p:cNvPr>
          <p:cNvSpPr>
            <a:spLocks noGrp="1"/>
          </p:cNvSpPr>
          <p:nvPr>
            <p:ph type="dt" sz="half" idx="10"/>
          </p:nvPr>
        </p:nvSpPr>
        <p:spPr/>
        <p:txBody>
          <a:bodyPr/>
          <a:lstStyle/>
          <a:p>
            <a:fld id="{093A704C-5D46-4E67-B798-0909A7F13754}" type="datetimeFigureOut">
              <a:rPr lang="en-ZA" smtClean="0"/>
              <a:t>2024/07/26</a:t>
            </a:fld>
            <a:endParaRPr lang="en-ZA"/>
          </a:p>
        </p:txBody>
      </p:sp>
      <p:sp>
        <p:nvSpPr>
          <p:cNvPr id="6" name="Footer Placeholder 5">
            <a:extLst>
              <a:ext uri="{FF2B5EF4-FFF2-40B4-BE49-F238E27FC236}">
                <a16:creationId xmlns:a16="http://schemas.microsoft.com/office/drawing/2014/main" id="{2028842E-39FD-D134-3E6B-4714E71ABECC}"/>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200912C3-05A2-9493-B7D5-19C82EA4EFB9}"/>
              </a:ext>
            </a:extLst>
          </p:cNvPr>
          <p:cNvSpPr>
            <a:spLocks noGrp="1"/>
          </p:cNvSpPr>
          <p:nvPr>
            <p:ph type="sldNum" sz="quarter" idx="12"/>
          </p:nvPr>
        </p:nvSpPr>
        <p:spPr/>
        <p:txBody>
          <a:bodyPr/>
          <a:lstStyle/>
          <a:p>
            <a:fld id="{A5420E39-7C6A-45E8-AB5F-CA7C9AF61107}" type="slidenum">
              <a:rPr lang="en-ZA" smtClean="0"/>
              <a:t>‹#›</a:t>
            </a:fld>
            <a:endParaRPr lang="en-ZA"/>
          </a:p>
        </p:txBody>
      </p:sp>
    </p:spTree>
    <p:extLst>
      <p:ext uri="{BB962C8B-B14F-4D97-AF65-F5344CB8AC3E}">
        <p14:creationId xmlns:p14="http://schemas.microsoft.com/office/powerpoint/2010/main" val="340293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30E64-C5AD-71E5-C74B-9F6762B0A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DB77399A-1A82-2730-D7E4-FA177FCBBF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39C91718-3042-8641-1C4C-E2DE24C5F2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3A704C-5D46-4E67-B798-0909A7F13754}" type="datetimeFigureOut">
              <a:rPr lang="en-ZA" smtClean="0"/>
              <a:t>2024/07/26</a:t>
            </a:fld>
            <a:endParaRPr lang="en-ZA"/>
          </a:p>
        </p:txBody>
      </p:sp>
      <p:sp>
        <p:nvSpPr>
          <p:cNvPr id="5" name="Footer Placeholder 4">
            <a:extLst>
              <a:ext uri="{FF2B5EF4-FFF2-40B4-BE49-F238E27FC236}">
                <a16:creationId xmlns:a16="http://schemas.microsoft.com/office/drawing/2014/main" id="{55056F48-5565-DC31-40C1-429AB6D67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9876095B-92B7-CA16-D71D-0CE0A07E50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420E39-7C6A-45E8-AB5F-CA7C9AF61107}" type="slidenum">
              <a:rPr lang="en-ZA" smtClean="0"/>
              <a:t>‹#›</a:t>
            </a:fld>
            <a:endParaRPr lang="en-ZA"/>
          </a:p>
        </p:txBody>
      </p:sp>
    </p:spTree>
    <p:extLst>
      <p:ext uri="{BB962C8B-B14F-4D97-AF65-F5344CB8AC3E}">
        <p14:creationId xmlns:p14="http://schemas.microsoft.com/office/powerpoint/2010/main" val="2743095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66B30-8F66-7E89-0E80-E05A7E9CC7CB}"/>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73DB02A3-4C3F-938A-D561-1B22D6BD8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26978"/>
            <a:ext cx="12192000" cy="5131022"/>
          </a:xfrm>
          <a:prstGeom prst="rect">
            <a:avLst/>
          </a:prstGeom>
        </p:spPr>
      </p:pic>
      <p:sp>
        <p:nvSpPr>
          <p:cNvPr id="7" name="TextBox 6">
            <a:extLst>
              <a:ext uri="{FF2B5EF4-FFF2-40B4-BE49-F238E27FC236}">
                <a16:creationId xmlns:a16="http://schemas.microsoft.com/office/drawing/2014/main" id="{DAB885B8-1A73-2032-F2C1-8CD06362D06C}"/>
              </a:ext>
            </a:extLst>
          </p:cNvPr>
          <p:cNvSpPr txBox="1"/>
          <p:nvPr/>
        </p:nvSpPr>
        <p:spPr>
          <a:xfrm>
            <a:off x="2379133" y="134178"/>
            <a:ext cx="7433733" cy="1384995"/>
          </a:xfrm>
          <a:prstGeom prst="rect">
            <a:avLst/>
          </a:prstGeom>
          <a:noFill/>
        </p:spPr>
        <p:txBody>
          <a:bodyPr wrap="square" rtlCol="0">
            <a:spAutoFit/>
          </a:bodyPr>
          <a:lstStyle/>
          <a:p>
            <a:pPr algn="ctr"/>
            <a:r>
              <a:rPr lang="en-ZA" sz="4800" b="1" dirty="0">
                <a:solidFill>
                  <a:schemeClr val="accent2">
                    <a:lumMod val="75000"/>
                  </a:schemeClr>
                </a:solidFill>
                <a:latin typeface="Gill Sans MT" panose="020B0502020104020203" pitchFamily="34" charset="0"/>
              </a:rPr>
              <a:t>Die </a:t>
            </a:r>
            <a:r>
              <a:rPr lang="en-ZA" sz="4800" b="1" i="1" dirty="0" err="1">
                <a:solidFill>
                  <a:schemeClr val="accent2">
                    <a:lumMod val="75000"/>
                  </a:schemeClr>
                </a:solidFill>
                <a:latin typeface="Gill Sans MT" panose="020B0502020104020203" pitchFamily="34" charset="0"/>
              </a:rPr>
              <a:t>vierde</a:t>
            </a:r>
            <a:r>
              <a:rPr lang="en-ZA" sz="4800" b="1" dirty="0">
                <a:solidFill>
                  <a:schemeClr val="accent2">
                    <a:lumMod val="75000"/>
                  </a:schemeClr>
                </a:solidFill>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Wonderteken</a:t>
            </a:r>
            <a:r>
              <a:rPr lang="en-ZA" sz="4800" b="1" dirty="0">
                <a:solidFill>
                  <a:schemeClr val="accent2">
                    <a:lumMod val="75000"/>
                  </a:schemeClr>
                </a:solidFill>
                <a:latin typeface="Gill Sans MT" panose="020B0502020104020203" pitchFamily="34" charset="0"/>
              </a:rPr>
              <a:t> </a:t>
            </a:r>
            <a:r>
              <a:rPr lang="en-ZA" sz="3600" b="1" dirty="0">
                <a:solidFill>
                  <a:schemeClr val="accent2">
                    <a:lumMod val="75000"/>
                  </a:schemeClr>
                </a:solidFill>
                <a:latin typeface="Gill Sans MT" panose="020B0502020104020203" pitchFamily="34" charset="0"/>
              </a:rPr>
              <a:t>(</a:t>
            </a:r>
            <a:r>
              <a:rPr lang="en-ZA" sz="3600" b="1" dirty="0" err="1">
                <a:solidFill>
                  <a:schemeClr val="accent2">
                    <a:lumMod val="75000"/>
                  </a:schemeClr>
                </a:solidFill>
                <a:latin typeface="Gill Sans MT" panose="020B0502020104020203" pitchFamily="34" charset="0"/>
              </a:rPr>
              <a:t>deel</a:t>
            </a:r>
            <a:r>
              <a:rPr lang="en-ZA" sz="3600" b="1" dirty="0">
                <a:solidFill>
                  <a:schemeClr val="accent2">
                    <a:lumMod val="75000"/>
                  </a:schemeClr>
                </a:solidFill>
                <a:latin typeface="Gill Sans MT" panose="020B0502020104020203" pitchFamily="34" charset="0"/>
              </a:rPr>
              <a:t> 1)</a:t>
            </a:r>
          </a:p>
        </p:txBody>
      </p:sp>
      <p:pic>
        <p:nvPicPr>
          <p:cNvPr id="8" name="Picture 7">
            <a:extLst>
              <a:ext uri="{FF2B5EF4-FFF2-40B4-BE49-F238E27FC236}">
                <a16:creationId xmlns:a16="http://schemas.microsoft.com/office/drawing/2014/main" id="{EEF9D325-2692-2F0A-DEB9-C9A193F96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692" y="218562"/>
            <a:ext cx="1413708" cy="1300611"/>
          </a:xfrm>
          <a:prstGeom prst="rect">
            <a:avLst/>
          </a:prstGeom>
        </p:spPr>
      </p:pic>
      <p:pic>
        <p:nvPicPr>
          <p:cNvPr id="16" name="Picture 15">
            <a:extLst>
              <a:ext uri="{FF2B5EF4-FFF2-40B4-BE49-F238E27FC236}">
                <a16:creationId xmlns:a16="http://schemas.microsoft.com/office/drawing/2014/main" id="{E8468B57-0F26-CBC3-60C4-11889FB727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4132" y="1149893"/>
            <a:ext cx="7973109" cy="5708107"/>
          </a:xfrm>
          <a:prstGeom prst="rect">
            <a:avLst/>
          </a:prstGeom>
        </p:spPr>
      </p:pic>
      <p:sp>
        <p:nvSpPr>
          <p:cNvPr id="17" name="Oval 16">
            <a:extLst>
              <a:ext uri="{FF2B5EF4-FFF2-40B4-BE49-F238E27FC236}">
                <a16:creationId xmlns:a16="http://schemas.microsoft.com/office/drawing/2014/main" id="{F2B57C03-E0D3-3299-25CB-C9DB3202546E}"/>
              </a:ext>
            </a:extLst>
          </p:cNvPr>
          <p:cNvSpPr/>
          <p:nvPr/>
        </p:nvSpPr>
        <p:spPr>
          <a:xfrm>
            <a:off x="5020733" y="3742268"/>
            <a:ext cx="6883400" cy="3115734"/>
          </a:xfrm>
          <a:prstGeom prst="ellipse">
            <a:avLst/>
          </a:prstGeom>
          <a:solidFill>
            <a:schemeClr val="bg1"/>
          </a:solidFill>
          <a:ln>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TextBox 3">
            <a:extLst>
              <a:ext uri="{FF2B5EF4-FFF2-40B4-BE49-F238E27FC236}">
                <a16:creationId xmlns:a16="http://schemas.microsoft.com/office/drawing/2014/main" id="{1194D6D6-C695-E014-9C61-3F5233B895E5}"/>
              </a:ext>
            </a:extLst>
          </p:cNvPr>
          <p:cNvSpPr txBox="1"/>
          <p:nvPr/>
        </p:nvSpPr>
        <p:spPr>
          <a:xfrm>
            <a:off x="5147733" y="4292489"/>
            <a:ext cx="6629400" cy="2308324"/>
          </a:xfrm>
          <a:prstGeom prst="rect">
            <a:avLst/>
          </a:prstGeom>
          <a:noFill/>
        </p:spPr>
        <p:txBody>
          <a:bodyPr wrap="square" rtlCol="0">
            <a:spAutoFit/>
          </a:bodyPr>
          <a:lstStyle/>
          <a:p>
            <a:pPr algn="ctr"/>
            <a:r>
              <a:rPr lang="en-ZA" sz="4800" b="1" dirty="0" err="1"/>
              <a:t>Vermeerdering</a:t>
            </a:r>
            <a:r>
              <a:rPr lang="en-ZA" sz="4800" b="1" dirty="0"/>
              <a:t> van</a:t>
            </a:r>
          </a:p>
          <a:p>
            <a:pPr algn="ctr"/>
            <a:r>
              <a:rPr lang="en-ZA" sz="4800" b="1" dirty="0"/>
              <a:t> 5 </a:t>
            </a:r>
            <a:r>
              <a:rPr lang="en-ZA" sz="4800" b="1" dirty="0" err="1"/>
              <a:t>broodjies</a:t>
            </a:r>
            <a:r>
              <a:rPr lang="en-ZA" sz="4800" b="1" dirty="0"/>
              <a:t> &amp; 2 </a:t>
            </a:r>
            <a:r>
              <a:rPr lang="en-ZA" sz="4800" b="1" dirty="0" err="1"/>
              <a:t>vissies</a:t>
            </a:r>
            <a:r>
              <a:rPr lang="en-ZA" sz="4800" b="1" dirty="0"/>
              <a:t> </a:t>
            </a:r>
          </a:p>
          <a:p>
            <a:pPr algn="ctr"/>
            <a:r>
              <a:rPr lang="en-ZA" sz="4800" b="1" dirty="0"/>
              <a:t>Joh 6</a:t>
            </a:r>
          </a:p>
        </p:txBody>
      </p:sp>
    </p:spTree>
    <p:extLst>
      <p:ext uri="{BB962C8B-B14F-4D97-AF65-F5344CB8AC3E}">
        <p14:creationId xmlns:p14="http://schemas.microsoft.com/office/powerpoint/2010/main" val="1918555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2000"/>
            <a:lum/>
          </a:blip>
          <a:srcRect/>
          <a:stretch>
            <a:fillRect t="-7000" b="-7000"/>
          </a:stretch>
        </a:blipFill>
        <a:effectLst/>
      </p:bgPr>
    </p:bg>
    <p:spTree>
      <p:nvGrpSpPr>
        <p:cNvPr id="1" name="">
          <a:extLst>
            <a:ext uri="{FF2B5EF4-FFF2-40B4-BE49-F238E27FC236}">
              <a16:creationId xmlns:a16="http://schemas.microsoft.com/office/drawing/2014/main" id="{B0D74903-9297-CE4F-916A-F4458370A30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D752CA7-8AD5-72EF-EB90-39B0846E0598}"/>
              </a:ext>
            </a:extLst>
          </p:cNvPr>
          <p:cNvSpPr txBox="1"/>
          <p:nvPr/>
        </p:nvSpPr>
        <p:spPr>
          <a:xfrm>
            <a:off x="1906555" y="515731"/>
            <a:ext cx="8077200" cy="1569660"/>
          </a:xfrm>
          <a:prstGeom prst="rect">
            <a:avLst/>
          </a:prstGeom>
          <a:noFill/>
        </p:spPr>
        <p:txBody>
          <a:bodyPr wrap="square" rtlCol="0">
            <a:spAutoFit/>
          </a:bodyPr>
          <a:lstStyle/>
          <a:p>
            <a:pPr algn="ctr"/>
            <a:r>
              <a:rPr lang="en-ZA" sz="4800" b="1" dirty="0">
                <a:latin typeface="Gill Sans MT" panose="020B0502020104020203" pitchFamily="34" charset="0"/>
              </a:rPr>
              <a:t>Jesus </a:t>
            </a:r>
            <a:r>
              <a:rPr lang="en-ZA" sz="4800" b="1" dirty="0" err="1">
                <a:latin typeface="Gill Sans MT" panose="020B0502020104020203" pitchFamily="34" charset="0"/>
              </a:rPr>
              <a:t>en</a:t>
            </a:r>
            <a:r>
              <a:rPr lang="en-ZA" sz="4800" b="1" dirty="0">
                <a:latin typeface="Gill Sans MT" panose="020B0502020104020203" pitchFamily="34" charset="0"/>
              </a:rPr>
              <a:t> Sy </a:t>
            </a:r>
            <a:r>
              <a:rPr lang="en-ZA" sz="4800" b="1" dirty="0" err="1">
                <a:latin typeface="Gill Sans MT" panose="020B0502020104020203" pitchFamily="34" charset="0"/>
              </a:rPr>
              <a:t>dissipels</a:t>
            </a:r>
            <a:r>
              <a:rPr lang="en-ZA" sz="4800" b="1" dirty="0">
                <a:latin typeface="Gill Sans MT" panose="020B0502020104020203" pitchFamily="34" charset="0"/>
              </a:rPr>
              <a:t> in die storm…</a:t>
            </a:r>
          </a:p>
        </p:txBody>
      </p:sp>
      <p:sp>
        <p:nvSpPr>
          <p:cNvPr id="3" name="TextBox 2">
            <a:extLst>
              <a:ext uri="{FF2B5EF4-FFF2-40B4-BE49-F238E27FC236}">
                <a16:creationId xmlns:a16="http://schemas.microsoft.com/office/drawing/2014/main" id="{1E03E7CA-4C64-937E-C1E4-94B120CAEBE7}"/>
              </a:ext>
            </a:extLst>
          </p:cNvPr>
          <p:cNvSpPr txBox="1"/>
          <p:nvPr/>
        </p:nvSpPr>
        <p:spPr>
          <a:xfrm>
            <a:off x="1973424" y="3560620"/>
            <a:ext cx="8077200" cy="2123658"/>
          </a:xfrm>
          <a:prstGeom prst="rect">
            <a:avLst/>
          </a:prstGeom>
          <a:noFill/>
        </p:spPr>
        <p:txBody>
          <a:bodyPr wrap="square" rtlCol="0">
            <a:spAutoFit/>
          </a:bodyPr>
          <a:lstStyle/>
          <a:p>
            <a:pPr algn="ctr"/>
            <a:r>
              <a:rPr lang="en-ZA" sz="6600" b="1" dirty="0" err="1">
                <a:latin typeface="Gill Sans MT" panose="020B0502020104020203" pitchFamily="34" charset="0"/>
              </a:rPr>
              <a:t>Hoekom</a:t>
            </a:r>
            <a:r>
              <a:rPr lang="en-ZA" sz="6600" b="1" dirty="0">
                <a:latin typeface="Gill Sans MT" panose="020B0502020104020203" pitchFamily="34" charset="0"/>
              </a:rPr>
              <a:t> </a:t>
            </a:r>
            <a:r>
              <a:rPr lang="en-ZA" sz="6600" b="1" dirty="0" err="1">
                <a:latin typeface="Gill Sans MT" panose="020B0502020104020203" pitchFamily="34" charset="0"/>
              </a:rPr>
              <a:t>slaap</a:t>
            </a:r>
            <a:r>
              <a:rPr lang="en-ZA" sz="6600" b="1" dirty="0">
                <a:latin typeface="Gill Sans MT" panose="020B0502020104020203" pitchFamily="34" charset="0"/>
              </a:rPr>
              <a:t> Jesus </a:t>
            </a:r>
            <a:r>
              <a:rPr lang="en-ZA" sz="6600" b="1" dirty="0" err="1">
                <a:latin typeface="Gill Sans MT" panose="020B0502020104020203" pitchFamily="34" charset="0"/>
              </a:rPr>
              <a:t>rustig</a:t>
            </a:r>
            <a:r>
              <a:rPr lang="en-ZA" sz="6600" b="1" dirty="0">
                <a:latin typeface="Gill Sans MT" panose="020B0502020104020203" pitchFamily="34" charset="0"/>
              </a:rPr>
              <a:t> in die storm?</a:t>
            </a:r>
          </a:p>
        </p:txBody>
      </p:sp>
    </p:spTree>
    <p:extLst>
      <p:ext uri="{BB962C8B-B14F-4D97-AF65-F5344CB8AC3E}">
        <p14:creationId xmlns:p14="http://schemas.microsoft.com/office/powerpoint/2010/main" val="2904706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000"/>
            <a:lum/>
          </a:blip>
          <a:srcRect/>
          <a:stretch>
            <a:fillRect/>
          </a:stretch>
        </a:blipFill>
        <a:effectLst/>
      </p:bgPr>
    </p:bg>
    <p:spTree>
      <p:nvGrpSpPr>
        <p:cNvPr id="1" name="">
          <a:extLst>
            <a:ext uri="{FF2B5EF4-FFF2-40B4-BE49-F238E27FC236}">
              <a16:creationId xmlns:a16="http://schemas.microsoft.com/office/drawing/2014/main" id="{27069867-17C8-8245-9C90-F2994A124DC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C45035A-3C8C-2216-9D3E-AF9B4271A7B8}"/>
              </a:ext>
            </a:extLst>
          </p:cNvPr>
          <p:cNvSpPr txBox="1"/>
          <p:nvPr/>
        </p:nvSpPr>
        <p:spPr>
          <a:xfrm>
            <a:off x="1222310" y="4423162"/>
            <a:ext cx="9899779" cy="923330"/>
          </a:xfrm>
          <a:prstGeom prst="rect">
            <a:avLst/>
          </a:prstGeom>
          <a:noFill/>
        </p:spPr>
        <p:txBody>
          <a:bodyPr wrap="square" rtlCol="0">
            <a:spAutoFit/>
          </a:bodyPr>
          <a:lstStyle/>
          <a:p>
            <a:r>
              <a:rPr lang="nl-NL" sz="4400" b="1" dirty="0">
                <a:solidFill>
                  <a:schemeClr val="accent2">
                    <a:lumMod val="75000"/>
                  </a:schemeClr>
                </a:solidFill>
                <a:latin typeface="Gill Sans MT" panose="020B0502020104020203" pitchFamily="34" charset="0"/>
              </a:rPr>
              <a:t>“Kom ons vaar </a:t>
            </a:r>
            <a:r>
              <a:rPr lang="nl-NL" sz="5400" b="1" dirty="0">
                <a:solidFill>
                  <a:schemeClr val="accent2">
                    <a:lumMod val="75000"/>
                  </a:schemeClr>
                </a:solidFill>
                <a:latin typeface="Gill Sans MT" panose="020B0502020104020203" pitchFamily="34" charset="0"/>
              </a:rPr>
              <a:t>oorkant</a:t>
            </a:r>
            <a:r>
              <a:rPr lang="nl-NL" sz="4400" b="1" dirty="0">
                <a:solidFill>
                  <a:schemeClr val="accent2">
                    <a:lumMod val="75000"/>
                  </a:schemeClr>
                </a:solidFill>
                <a:latin typeface="Gill Sans MT" panose="020B0502020104020203" pitchFamily="34" charset="0"/>
              </a:rPr>
              <a:t> toe.”</a:t>
            </a:r>
            <a:endParaRPr lang="en-ZA" sz="4400" b="1" dirty="0">
              <a:solidFill>
                <a:schemeClr val="accent2">
                  <a:lumMod val="75000"/>
                </a:schemeClr>
              </a:solidFill>
              <a:latin typeface="Gill Sans MT" panose="020B0502020104020203" pitchFamily="34" charset="0"/>
            </a:endParaRPr>
          </a:p>
        </p:txBody>
      </p:sp>
      <p:sp>
        <p:nvSpPr>
          <p:cNvPr id="9" name="TextBox 8">
            <a:extLst>
              <a:ext uri="{FF2B5EF4-FFF2-40B4-BE49-F238E27FC236}">
                <a16:creationId xmlns:a16="http://schemas.microsoft.com/office/drawing/2014/main" id="{26F906FC-D8F5-79DC-627B-508DEF89B464}"/>
              </a:ext>
            </a:extLst>
          </p:cNvPr>
          <p:cNvSpPr txBox="1"/>
          <p:nvPr/>
        </p:nvSpPr>
        <p:spPr>
          <a:xfrm>
            <a:off x="7598007" y="5526192"/>
            <a:ext cx="3076483" cy="707886"/>
          </a:xfrm>
          <a:prstGeom prst="rect">
            <a:avLst/>
          </a:prstGeom>
          <a:noFill/>
        </p:spPr>
        <p:txBody>
          <a:bodyPr wrap="none" rtlCol="0">
            <a:spAutoFit/>
          </a:bodyPr>
          <a:lstStyle/>
          <a:p>
            <a:r>
              <a:rPr lang="en-ZA" sz="4000" b="1" dirty="0">
                <a:latin typeface="Gill Sans MT" panose="020B0502020104020203" pitchFamily="34" charset="0"/>
              </a:rPr>
              <a:t>Markus 4:35</a:t>
            </a:r>
          </a:p>
        </p:txBody>
      </p:sp>
      <p:sp>
        <p:nvSpPr>
          <p:cNvPr id="5" name="TextBox 4">
            <a:extLst>
              <a:ext uri="{FF2B5EF4-FFF2-40B4-BE49-F238E27FC236}">
                <a16:creationId xmlns:a16="http://schemas.microsoft.com/office/drawing/2014/main" id="{B97DB93A-5F71-F701-6F2C-0A699AEA4730}"/>
              </a:ext>
            </a:extLst>
          </p:cNvPr>
          <p:cNvSpPr txBox="1"/>
          <p:nvPr/>
        </p:nvSpPr>
        <p:spPr>
          <a:xfrm>
            <a:off x="765110" y="1674674"/>
            <a:ext cx="8077200" cy="1754326"/>
          </a:xfrm>
          <a:prstGeom prst="rect">
            <a:avLst/>
          </a:prstGeom>
          <a:noFill/>
        </p:spPr>
        <p:txBody>
          <a:bodyPr wrap="square" rtlCol="0">
            <a:spAutoFit/>
          </a:bodyPr>
          <a:lstStyle/>
          <a:p>
            <a:pPr algn="ctr"/>
            <a:r>
              <a:rPr lang="en-ZA" sz="5400" b="1" dirty="0">
                <a:latin typeface="Gill Sans MT" panose="020B0502020104020203" pitchFamily="34" charset="0"/>
              </a:rPr>
              <a:t>Jesus </a:t>
            </a:r>
            <a:r>
              <a:rPr lang="en-ZA" sz="5400" b="1" dirty="0" err="1">
                <a:latin typeface="Gill Sans MT" panose="020B0502020104020203" pitchFamily="34" charset="0"/>
              </a:rPr>
              <a:t>verklaar</a:t>
            </a:r>
            <a:r>
              <a:rPr lang="en-ZA" sz="5400" b="1" dirty="0">
                <a:latin typeface="Gill Sans MT" panose="020B0502020104020203" pitchFamily="34" charset="0"/>
              </a:rPr>
              <a:t> Sy UITKOMS:</a:t>
            </a:r>
          </a:p>
        </p:txBody>
      </p:sp>
    </p:spTree>
    <p:extLst>
      <p:ext uri="{BB962C8B-B14F-4D97-AF65-F5344CB8AC3E}">
        <p14:creationId xmlns:p14="http://schemas.microsoft.com/office/powerpoint/2010/main" val="284150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3405674"/>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326571" y="3340359"/>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Ps. 127:1</a:t>
            </a:r>
          </a:p>
        </p:txBody>
      </p:sp>
      <p:sp>
        <p:nvSpPr>
          <p:cNvPr id="7" name="TextBox 6">
            <a:extLst>
              <a:ext uri="{FF2B5EF4-FFF2-40B4-BE49-F238E27FC236}">
                <a16:creationId xmlns:a16="http://schemas.microsoft.com/office/drawing/2014/main" id="{AC5DD35D-D83D-4C80-4ED2-68F53C3AA70A}"/>
              </a:ext>
            </a:extLst>
          </p:cNvPr>
          <p:cNvSpPr txBox="1"/>
          <p:nvPr/>
        </p:nvSpPr>
        <p:spPr>
          <a:xfrm>
            <a:off x="1334277" y="1291985"/>
            <a:ext cx="10207690" cy="1446550"/>
          </a:xfrm>
          <a:prstGeom prst="rect">
            <a:avLst/>
          </a:prstGeom>
          <a:noFill/>
        </p:spPr>
        <p:txBody>
          <a:bodyPr wrap="square" rtlCol="0">
            <a:spAutoFit/>
          </a:bodyPr>
          <a:lstStyle/>
          <a:p>
            <a:r>
              <a:rPr lang="nl-NL" sz="4400" dirty="0">
                <a:latin typeface="Gill Sans MT" panose="020B0502020104020203" pitchFamily="34" charset="0"/>
              </a:rPr>
              <a:t>As die Here die huis nie bou nie,</a:t>
            </a:r>
          </a:p>
          <a:p>
            <a:r>
              <a:rPr lang="nl-NL" sz="4400" dirty="0">
                <a:latin typeface="Gill Sans MT" panose="020B0502020104020203" pitchFamily="34" charset="0"/>
              </a:rPr>
              <a:t>swoeg dié wat daaraan bou, tevergeefs...</a:t>
            </a:r>
            <a:endParaRPr lang="en-ZA" sz="4800" dirty="0">
              <a:solidFill>
                <a:srgbClr val="00B050"/>
              </a:solidFill>
              <a:latin typeface="Gill Sans MT" panose="020B0502020104020203" pitchFamily="34" charset="0"/>
            </a:endParaRPr>
          </a:p>
        </p:txBody>
      </p:sp>
      <p:sp>
        <p:nvSpPr>
          <p:cNvPr id="2" name="TextBox 1">
            <a:extLst>
              <a:ext uri="{FF2B5EF4-FFF2-40B4-BE49-F238E27FC236}">
                <a16:creationId xmlns:a16="http://schemas.microsoft.com/office/drawing/2014/main" id="{6349B960-1469-C84A-12D8-F28DE57E26D9}"/>
              </a:ext>
            </a:extLst>
          </p:cNvPr>
          <p:cNvSpPr txBox="1"/>
          <p:nvPr/>
        </p:nvSpPr>
        <p:spPr>
          <a:xfrm>
            <a:off x="2307771" y="5251017"/>
            <a:ext cx="8077200" cy="830997"/>
          </a:xfrm>
          <a:prstGeom prst="rect">
            <a:avLst/>
          </a:prstGeom>
          <a:noFill/>
        </p:spPr>
        <p:txBody>
          <a:bodyPr wrap="square" rtlCol="0">
            <a:spAutoFit/>
          </a:bodyPr>
          <a:lstStyle/>
          <a:p>
            <a:pPr algn="ctr"/>
            <a:r>
              <a:rPr lang="en-ZA" sz="4800" b="1" dirty="0">
                <a:latin typeface="Gill Sans MT" panose="020B0502020104020203" pitchFamily="34" charset="0"/>
              </a:rPr>
              <a:t>Die Here </a:t>
            </a:r>
            <a:r>
              <a:rPr lang="en-ZA" sz="4800" b="1" dirty="0" err="1">
                <a:latin typeface="Gill Sans MT" panose="020B0502020104020203" pitchFamily="34" charset="0"/>
              </a:rPr>
              <a:t>doen</a:t>
            </a:r>
            <a:r>
              <a:rPr lang="en-ZA" sz="4800" b="1" dirty="0">
                <a:latin typeface="Gill Sans MT" panose="020B0502020104020203" pitchFamily="34" charset="0"/>
              </a:rPr>
              <a:t> die </a:t>
            </a:r>
            <a:r>
              <a:rPr lang="en-ZA" sz="4800" b="1" dirty="0" err="1">
                <a:latin typeface="Gill Sans MT" panose="020B0502020104020203" pitchFamily="34" charset="0"/>
              </a:rPr>
              <a:t>werk</a:t>
            </a:r>
            <a:r>
              <a:rPr lang="en-ZA" sz="4800" b="1" dirty="0">
                <a:latin typeface="Gill Sans MT" panose="020B0502020104020203" pitchFamily="34" charset="0"/>
              </a:rPr>
              <a:t>!</a:t>
            </a:r>
          </a:p>
        </p:txBody>
      </p:sp>
    </p:spTree>
    <p:extLst>
      <p:ext uri="{BB962C8B-B14F-4D97-AF65-F5344CB8AC3E}">
        <p14:creationId xmlns:p14="http://schemas.microsoft.com/office/powerpoint/2010/main" val="3062196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337110"/>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29208" y="5299788"/>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Rom. 11:36</a:t>
            </a:r>
          </a:p>
        </p:txBody>
      </p:sp>
      <p:sp>
        <p:nvSpPr>
          <p:cNvPr id="7" name="TextBox 6">
            <a:extLst>
              <a:ext uri="{FF2B5EF4-FFF2-40B4-BE49-F238E27FC236}">
                <a16:creationId xmlns:a16="http://schemas.microsoft.com/office/drawing/2014/main" id="{AC5DD35D-D83D-4C80-4ED2-68F53C3AA70A}"/>
              </a:ext>
            </a:extLst>
          </p:cNvPr>
          <p:cNvSpPr txBox="1"/>
          <p:nvPr/>
        </p:nvSpPr>
        <p:spPr>
          <a:xfrm>
            <a:off x="1175657" y="1189348"/>
            <a:ext cx="10207690" cy="2800767"/>
          </a:xfrm>
          <a:prstGeom prst="rect">
            <a:avLst/>
          </a:prstGeom>
          <a:noFill/>
        </p:spPr>
        <p:txBody>
          <a:bodyPr wrap="square" rtlCol="0">
            <a:spAutoFit/>
          </a:bodyPr>
          <a:lstStyle/>
          <a:p>
            <a:r>
              <a:rPr lang="nl-NL" sz="4400" b="1" dirty="0">
                <a:solidFill>
                  <a:schemeClr val="accent2">
                    <a:lumMod val="75000"/>
                  </a:schemeClr>
                </a:solidFill>
                <a:latin typeface="Gill Sans MT" panose="020B0502020104020203" pitchFamily="34" charset="0"/>
              </a:rPr>
              <a:t>Uit</a:t>
            </a:r>
            <a:r>
              <a:rPr lang="nl-NL" sz="4400" b="1" dirty="0">
                <a:latin typeface="Gill Sans MT" panose="020B0502020104020203" pitchFamily="34" charset="0"/>
              </a:rPr>
              <a:t> Hom </a:t>
            </a:r>
            <a:r>
              <a:rPr lang="nl-NL" sz="4400" dirty="0">
                <a:latin typeface="Gill Sans MT" panose="020B0502020104020203" pitchFamily="34" charset="0"/>
              </a:rPr>
              <a:t>en </a:t>
            </a:r>
            <a:r>
              <a:rPr lang="nl-NL" sz="4400" b="1" dirty="0">
                <a:solidFill>
                  <a:schemeClr val="accent2">
                    <a:lumMod val="75000"/>
                  </a:schemeClr>
                </a:solidFill>
                <a:latin typeface="Gill Sans MT" panose="020B0502020104020203" pitchFamily="34" charset="0"/>
              </a:rPr>
              <a:t>deur</a:t>
            </a:r>
            <a:r>
              <a:rPr lang="nl-NL" sz="4400" b="1" dirty="0">
                <a:latin typeface="Gill Sans MT" panose="020B0502020104020203" pitchFamily="34" charset="0"/>
              </a:rPr>
              <a:t> Hom </a:t>
            </a:r>
            <a:r>
              <a:rPr lang="nl-NL" sz="4400" dirty="0">
                <a:latin typeface="Gill Sans MT" panose="020B0502020104020203" pitchFamily="34" charset="0"/>
              </a:rPr>
              <a:t>en </a:t>
            </a:r>
            <a:r>
              <a:rPr lang="nl-NL" sz="4400" b="1" dirty="0">
                <a:solidFill>
                  <a:schemeClr val="accent2">
                    <a:lumMod val="75000"/>
                  </a:schemeClr>
                </a:solidFill>
                <a:latin typeface="Gill Sans MT" panose="020B0502020104020203" pitchFamily="34" charset="0"/>
              </a:rPr>
              <a:t>tot</a:t>
            </a:r>
            <a:r>
              <a:rPr lang="nl-NL" sz="4400" b="1" dirty="0">
                <a:latin typeface="Gill Sans MT" panose="020B0502020104020203" pitchFamily="34" charset="0"/>
              </a:rPr>
              <a:t> Hom </a:t>
            </a:r>
            <a:r>
              <a:rPr lang="nl-NL" sz="4400" dirty="0">
                <a:latin typeface="Gill Sans MT" panose="020B0502020104020203" pitchFamily="34" charset="0"/>
              </a:rPr>
              <a:t>is alle dinge. </a:t>
            </a:r>
          </a:p>
          <a:p>
            <a:r>
              <a:rPr lang="nl-NL" sz="4400" dirty="0">
                <a:latin typeface="Gill Sans MT" panose="020B0502020104020203" pitchFamily="34" charset="0"/>
              </a:rPr>
              <a:t>Aan Hom behoort die heerlikheid tot in ewigheid!</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2527205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337110"/>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29208" y="5299788"/>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Rom. 8:28</a:t>
            </a:r>
          </a:p>
        </p:txBody>
      </p:sp>
      <p:sp>
        <p:nvSpPr>
          <p:cNvPr id="7" name="TextBox 6">
            <a:extLst>
              <a:ext uri="{FF2B5EF4-FFF2-40B4-BE49-F238E27FC236}">
                <a16:creationId xmlns:a16="http://schemas.microsoft.com/office/drawing/2014/main" id="{AC5DD35D-D83D-4C80-4ED2-68F53C3AA70A}"/>
              </a:ext>
            </a:extLst>
          </p:cNvPr>
          <p:cNvSpPr txBox="1"/>
          <p:nvPr/>
        </p:nvSpPr>
        <p:spPr>
          <a:xfrm>
            <a:off x="2491273" y="2526431"/>
            <a:ext cx="7408507" cy="830997"/>
          </a:xfrm>
          <a:prstGeom prst="rect">
            <a:avLst/>
          </a:prstGeom>
          <a:noFill/>
        </p:spPr>
        <p:txBody>
          <a:bodyPr wrap="square" rtlCol="0">
            <a:spAutoFit/>
          </a:bodyPr>
          <a:lstStyle/>
          <a:p>
            <a:r>
              <a:rPr lang="en-GB" sz="4800" dirty="0">
                <a:latin typeface="Gill Sans MT" panose="020B0502020104020203" pitchFamily="34" charset="0"/>
              </a:rPr>
              <a:t>In </a:t>
            </a:r>
            <a:r>
              <a:rPr lang="en-GB" sz="4800" b="1" dirty="0">
                <a:latin typeface="Gill Sans MT" panose="020B0502020104020203" pitchFamily="34" charset="0"/>
              </a:rPr>
              <a:t>all things </a:t>
            </a:r>
            <a:r>
              <a:rPr lang="en-GB" sz="4800" b="1" dirty="0">
                <a:solidFill>
                  <a:schemeClr val="accent2">
                    <a:lumMod val="75000"/>
                  </a:schemeClr>
                </a:solidFill>
                <a:latin typeface="Gill Sans MT" panose="020B0502020104020203" pitchFamily="34" charset="0"/>
              </a:rPr>
              <a:t>God works</a:t>
            </a:r>
            <a:r>
              <a:rPr lang="en-GB" sz="4800" dirty="0">
                <a:latin typeface="Gill Sans MT" panose="020B0502020104020203" pitchFamily="34" charset="0"/>
              </a:rPr>
              <a:t>…</a:t>
            </a:r>
            <a:endParaRPr lang="en-ZA" sz="4800" dirty="0">
              <a:latin typeface="Gill Sans MT" panose="020B0502020104020203" pitchFamily="34" charset="0"/>
            </a:endParaRPr>
          </a:p>
        </p:txBody>
      </p:sp>
    </p:spTree>
    <p:extLst>
      <p:ext uri="{BB962C8B-B14F-4D97-AF65-F5344CB8AC3E}">
        <p14:creationId xmlns:p14="http://schemas.microsoft.com/office/powerpoint/2010/main" val="4247572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000"/>
            <a:lum/>
          </a:blip>
          <a:srcRect/>
          <a:stretch>
            <a:fillRect/>
          </a:stretch>
        </a:blipFill>
        <a:effectLst/>
      </p:bgPr>
    </p:bg>
    <p:spTree>
      <p:nvGrpSpPr>
        <p:cNvPr id="1" name="">
          <a:extLst>
            <a:ext uri="{FF2B5EF4-FFF2-40B4-BE49-F238E27FC236}">
              <a16:creationId xmlns:a16="http://schemas.microsoft.com/office/drawing/2014/main" id="{27069867-17C8-8245-9C90-F2994A124DC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97DB93A-5F71-F701-6F2C-0A699AEA4730}"/>
              </a:ext>
            </a:extLst>
          </p:cNvPr>
          <p:cNvSpPr txBox="1"/>
          <p:nvPr/>
        </p:nvSpPr>
        <p:spPr>
          <a:xfrm>
            <a:off x="1660849" y="2029238"/>
            <a:ext cx="8077200" cy="2585323"/>
          </a:xfrm>
          <a:prstGeom prst="rect">
            <a:avLst/>
          </a:prstGeom>
          <a:noFill/>
        </p:spPr>
        <p:txBody>
          <a:bodyPr wrap="square" rtlCol="0">
            <a:spAutoFit/>
          </a:bodyPr>
          <a:lstStyle/>
          <a:p>
            <a:pPr algn="ctr"/>
            <a:r>
              <a:rPr lang="en-ZA" sz="5400" b="1" dirty="0">
                <a:latin typeface="Gill Sans MT" panose="020B0502020104020203" pitchFamily="34" charset="0"/>
              </a:rPr>
              <a:t>Jesus se </a:t>
            </a:r>
            <a:r>
              <a:rPr lang="en-ZA" sz="5400" b="1" dirty="0">
                <a:solidFill>
                  <a:schemeClr val="accent2">
                    <a:lumMod val="75000"/>
                  </a:schemeClr>
                </a:solidFill>
                <a:latin typeface="Gill Sans MT" panose="020B0502020104020203" pitchFamily="34" charset="0"/>
              </a:rPr>
              <a:t>UITKOMS</a:t>
            </a:r>
            <a:r>
              <a:rPr lang="en-ZA" sz="5400" b="1" dirty="0">
                <a:latin typeface="Gill Sans MT" panose="020B0502020104020203" pitchFamily="34" charset="0"/>
              </a:rPr>
              <a:t> </a:t>
            </a:r>
          </a:p>
          <a:p>
            <a:pPr algn="ctr"/>
            <a:r>
              <a:rPr lang="en-ZA" sz="5400" b="1" dirty="0" err="1">
                <a:latin typeface="Gill Sans MT" panose="020B0502020104020203" pitchFamily="34" charset="0"/>
              </a:rPr>
              <a:t>oor</a:t>
            </a:r>
            <a:r>
              <a:rPr lang="en-ZA" sz="5400" b="1" dirty="0">
                <a:latin typeface="Gill Sans MT" panose="020B0502020104020203" pitchFamily="34" charset="0"/>
              </a:rPr>
              <a:t> </a:t>
            </a:r>
            <a:r>
              <a:rPr lang="en-ZA" sz="5400" b="1" dirty="0" err="1">
                <a:latin typeface="Gill Sans MT" panose="020B0502020104020203" pitchFamily="34" charset="0"/>
              </a:rPr>
              <a:t>jou</a:t>
            </a:r>
            <a:r>
              <a:rPr lang="en-ZA" sz="5400" b="1" dirty="0">
                <a:latin typeface="Gill Sans MT" panose="020B0502020104020203" pitchFamily="34" charset="0"/>
              </a:rPr>
              <a:t> </a:t>
            </a:r>
            <a:r>
              <a:rPr lang="en-ZA" sz="5400" b="1" dirty="0" err="1">
                <a:latin typeface="Gill Sans MT" panose="020B0502020104020203" pitchFamily="34" charset="0"/>
              </a:rPr>
              <a:t>lewe</a:t>
            </a:r>
            <a:r>
              <a:rPr lang="en-ZA" sz="5400" b="1" dirty="0">
                <a:latin typeface="Gill Sans MT" panose="020B0502020104020203" pitchFamily="34" charset="0"/>
              </a:rPr>
              <a:t> </a:t>
            </a:r>
          </a:p>
          <a:p>
            <a:pPr algn="ctr"/>
            <a:r>
              <a:rPr lang="en-ZA" sz="5400" b="1" dirty="0" err="1">
                <a:latin typeface="Gill Sans MT" panose="020B0502020104020203" pitchFamily="34" charset="0"/>
              </a:rPr>
              <a:t>staan</a:t>
            </a:r>
            <a:r>
              <a:rPr lang="en-ZA" sz="5400" b="1" dirty="0">
                <a:latin typeface="Gill Sans MT" panose="020B0502020104020203" pitchFamily="34" charset="0"/>
              </a:rPr>
              <a:t> VAS</a:t>
            </a:r>
          </a:p>
        </p:txBody>
      </p:sp>
    </p:spTree>
    <p:extLst>
      <p:ext uri="{BB962C8B-B14F-4D97-AF65-F5344CB8AC3E}">
        <p14:creationId xmlns:p14="http://schemas.microsoft.com/office/powerpoint/2010/main" val="1325962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2391746" y="676927"/>
            <a:ext cx="7853266" cy="830997"/>
          </a:xfrm>
          <a:prstGeom prst="rect">
            <a:avLst/>
          </a:prstGeom>
          <a:noFill/>
        </p:spPr>
        <p:txBody>
          <a:bodyPr wrap="square" rtlCol="0">
            <a:spAutoFit/>
          </a:bodyPr>
          <a:lstStyle/>
          <a:p>
            <a:r>
              <a:rPr lang="en-ZA" sz="4800" dirty="0">
                <a:latin typeface="Gill Sans MT" panose="020B0502020104020203" pitchFamily="34" charset="0"/>
              </a:rPr>
              <a:t>Jesus se </a:t>
            </a:r>
            <a:r>
              <a:rPr lang="en-ZA" sz="4800" b="1" dirty="0">
                <a:solidFill>
                  <a:schemeClr val="accent2">
                    <a:lumMod val="75000"/>
                  </a:schemeClr>
                </a:solidFill>
                <a:latin typeface="Gill Sans MT" panose="020B0502020104020203" pitchFamily="34" charset="0"/>
              </a:rPr>
              <a:t>TOETS</a:t>
            </a:r>
            <a:r>
              <a:rPr lang="en-ZA" sz="4800" dirty="0">
                <a:latin typeface="Gill Sans MT" panose="020B0502020104020203" pitchFamily="34" charset="0"/>
              </a:rPr>
              <a:t> </a:t>
            </a:r>
            <a:r>
              <a:rPr lang="en-ZA" sz="4800" dirty="0" err="1">
                <a:latin typeface="Gill Sans MT" panose="020B0502020104020203" pitchFamily="34" charset="0"/>
              </a:rPr>
              <a:t>aan</a:t>
            </a:r>
            <a:r>
              <a:rPr lang="en-ZA" sz="4800" dirty="0">
                <a:latin typeface="Gill Sans MT" panose="020B0502020104020203" pitchFamily="34" charset="0"/>
              </a:rPr>
              <a:t> </a:t>
            </a:r>
            <a:r>
              <a:rPr lang="en-ZA" sz="4800" dirty="0" err="1">
                <a:latin typeface="Gill Sans MT" panose="020B0502020104020203" pitchFamily="34" charset="0"/>
              </a:rPr>
              <a:t>Filippus</a:t>
            </a:r>
            <a:r>
              <a:rPr lang="en-ZA" sz="4800" dirty="0">
                <a:latin typeface="Gill Sans MT" panose="020B0502020104020203" pitchFamily="34" charset="0"/>
              </a:rPr>
              <a:t>:</a:t>
            </a:r>
          </a:p>
        </p:txBody>
      </p:sp>
      <p:sp>
        <p:nvSpPr>
          <p:cNvPr id="2" name="TextBox 1">
            <a:extLst>
              <a:ext uri="{FF2B5EF4-FFF2-40B4-BE49-F238E27FC236}">
                <a16:creationId xmlns:a16="http://schemas.microsoft.com/office/drawing/2014/main" id="{F95F358A-2134-4754-3627-ED4B8E744949}"/>
              </a:ext>
            </a:extLst>
          </p:cNvPr>
          <p:cNvSpPr txBox="1"/>
          <p:nvPr/>
        </p:nvSpPr>
        <p:spPr>
          <a:xfrm>
            <a:off x="693962" y="2949419"/>
            <a:ext cx="10804074" cy="2400657"/>
          </a:xfrm>
          <a:prstGeom prst="rect">
            <a:avLst/>
          </a:prstGeom>
          <a:noFill/>
        </p:spPr>
        <p:txBody>
          <a:bodyPr wrap="square" rtlCol="0">
            <a:spAutoFit/>
          </a:bodyPr>
          <a:lstStyle/>
          <a:p>
            <a:pPr algn="ctr"/>
            <a:r>
              <a:rPr lang="en-ZA" sz="4800" dirty="0">
                <a:latin typeface="Gill Sans MT" panose="020B0502020104020203" pitchFamily="34" charset="0"/>
              </a:rPr>
              <a:t>Wat is </a:t>
            </a:r>
            <a:r>
              <a:rPr lang="en-ZA" sz="4800" dirty="0" err="1">
                <a:latin typeface="Gill Sans MT" panose="020B0502020104020203" pitchFamily="34" charset="0"/>
              </a:rPr>
              <a:t>Filippus</a:t>
            </a:r>
            <a:r>
              <a:rPr lang="en-ZA" sz="4800" dirty="0">
                <a:latin typeface="Gill Sans MT" panose="020B0502020104020203" pitchFamily="34" charset="0"/>
              </a:rPr>
              <a:t> se </a:t>
            </a:r>
            <a:r>
              <a:rPr lang="en-ZA" sz="4800" dirty="0" err="1">
                <a:latin typeface="Gill Sans MT" panose="020B0502020104020203" pitchFamily="34" charset="0"/>
              </a:rPr>
              <a:t>verstaan</a:t>
            </a:r>
            <a:r>
              <a:rPr lang="en-ZA" sz="4800" dirty="0">
                <a:latin typeface="Gill Sans MT" panose="020B0502020104020203" pitchFamily="34" charset="0"/>
              </a:rPr>
              <a:t> van </a:t>
            </a:r>
          </a:p>
          <a:p>
            <a:pPr algn="ctr"/>
            <a:r>
              <a:rPr lang="en-ZA" sz="5400" b="1" dirty="0">
                <a:solidFill>
                  <a:schemeClr val="accent2">
                    <a:lumMod val="75000"/>
                  </a:schemeClr>
                </a:solidFill>
                <a:latin typeface="Gill Sans MT" panose="020B0502020104020203" pitchFamily="34" charset="0"/>
              </a:rPr>
              <a:t>Wie Jesus is </a:t>
            </a:r>
          </a:p>
          <a:p>
            <a:pPr algn="ctr"/>
            <a:r>
              <a:rPr lang="en-ZA" sz="4800" dirty="0" err="1">
                <a:latin typeface="Gill Sans MT" panose="020B0502020104020203" pitchFamily="34" charset="0"/>
              </a:rPr>
              <a:t>te</a:t>
            </a:r>
            <a:r>
              <a:rPr lang="en-ZA" sz="4800" dirty="0">
                <a:latin typeface="Gill Sans MT" panose="020B0502020104020203" pitchFamily="34" charset="0"/>
              </a:rPr>
              <a:t> </a:t>
            </a:r>
            <a:r>
              <a:rPr lang="en-ZA" sz="4800" dirty="0" err="1">
                <a:latin typeface="Gill Sans MT" panose="020B0502020104020203" pitchFamily="34" charset="0"/>
              </a:rPr>
              <a:t>midde</a:t>
            </a:r>
            <a:r>
              <a:rPr lang="en-ZA" sz="4800" dirty="0">
                <a:latin typeface="Gill Sans MT" panose="020B0502020104020203" pitchFamily="34" charset="0"/>
              </a:rPr>
              <a:t> van die </a:t>
            </a:r>
            <a:r>
              <a:rPr lang="en-ZA" sz="4800" dirty="0" err="1">
                <a:latin typeface="Gill Sans MT" panose="020B0502020104020203" pitchFamily="34" charset="0"/>
              </a:rPr>
              <a:t>uitdaging</a:t>
            </a:r>
            <a:r>
              <a:rPr lang="en-ZA" sz="4800" dirty="0">
                <a:latin typeface="Gill Sans MT" panose="020B0502020104020203" pitchFamily="34" charset="0"/>
              </a:rPr>
              <a:t> </a:t>
            </a:r>
            <a:r>
              <a:rPr lang="en-ZA" sz="4800" dirty="0" err="1">
                <a:latin typeface="Gill Sans MT" panose="020B0502020104020203" pitchFamily="34" charset="0"/>
              </a:rPr>
              <a:t>voor</a:t>
            </a:r>
            <a:r>
              <a:rPr lang="en-ZA" sz="4800" dirty="0">
                <a:latin typeface="Gill Sans MT" panose="020B0502020104020203" pitchFamily="34" charset="0"/>
              </a:rPr>
              <a:t> </a:t>
            </a:r>
            <a:r>
              <a:rPr lang="en-ZA" sz="4800" dirty="0" err="1">
                <a:latin typeface="Gill Sans MT" panose="020B0502020104020203" pitchFamily="34" charset="0"/>
              </a:rPr>
              <a:t>hom</a:t>
            </a:r>
            <a:endParaRPr lang="en-ZA" sz="4800" dirty="0">
              <a:latin typeface="Gill Sans MT" panose="020B0502020104020203" pitchFamily="34" charset="0"/>
            </a:endParaRPr>
          </a:p>
        </p:txBody>
      </p:sp>
    </p:spTree>
    <p:extLst>
      <p:ext uri="{BB962C8B-B14F-4D97-AF65-F5344CB8AC3E}">
        <p14:creationId xmlns:p14="http://schemas.microsoft.com/office/powerpoint/2010/main" val="2710228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581608" y="578498"/>
            <a:ext cx="11028784" cy="3303035"/>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385665" y="3321698"/>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1:43</a:t>
            </a:r>
          </a:p>
        </p:txBody>
      </p:sp>
      <p:sp>
        <p:nvSpPr>
          <p:cNvPr id="7" name="TextBox 6">
            <a:extLst>
              <a:ext uri="{FF2B5EF4-FFF2-40B4-BE49-F238E27FC236}">
                <a16:creationId xmlns:a16="http://schemas.microsoft.com/office/drawing/2014/main" id="{AC5DD35D-D83D-4C80-4ED2-68F53C3AA70A}"/>
              </a:ext>
            </a:extLst>
          </p:cNvPr>
          <p:cNvSpPr txBox="1"/>
          <p:nvPr/>
        </p:nvSpPr>
        <p:spPr>
          <a:xfrm>
            <a:off x="1183432" y="940226"/>
            <a:ext cx="9521890" cy="2123658"/>
          </a:xfrm>
          <a:prstGeom prst="rect">
            <a:avLst/>
          </a:prstGeom>
          <a:noFill/>
        </p:spPr>
        <p:txBody>
          <a:bodyPr wrap="square" rtlCol="0">
            <a:spAutoFit/>
          </a:bodyPr>
          <a:lstStyle/>
          <a:p>
            <a:r>
              <a:rPr lang="nl-NL" sz="4400" dirty="0">
                <a:latin typeface="Gill Sans MT" panose="020B0502020104020203" pitchFamily="34" charset="0"/>
              </a:rPr>
              <a:t>Die volgende dag het Jesus besluit om na Galilea toe te gaan. Hy kry toe vir Filippus en sê vir hom: “Volg My!”</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395FF799-37F3-DD9F-3419-EF7525AA04FD}"/>
              </a:ext>
            </a:extLst>
          </p:cNvPr>
          <p:cNvSpPr txBox="1"/>
          <p:nvPr/>
        </p:nvSpPr>
        <p:spPr>
          <a:xfrm>
            <a:off x="497633" y="5170753"/>
            <a:ext cx="11520196" cy="830997"/>
          </a:xfrm>
          <a:prstGeom prst="rect">
            <a:avLst/>
          </a:prstGeom>
          <a:noFill/>
        </p:spPr>
        <p:txBody>
          <a:bodyPr wrap="square" rtlCol="0">
            <a:spAutoFit/>
          </a:bodyPr>
          <a:lstStyle/>
          <a:p>
            <a:r>
              <a:rPr lang="en-ZA" sz="4800" b="1" dirty="0" err="1">
                <a:latin typeface="Gill Sans MT" panose="020B0502020104020203" pitchFamily="34" charset="0"/>
              </a:rPr>
              <a:t>Hoekom</a:t>
            </a:r>
            <a:r>
              <a:rPr lang="en-ZA" sz="4800" b="1" dirty="0">
                <a:latin typeface="Gill Sans MT" panose="020B0502020104020203" pitchFamily="34" charset="0"/>
              </a:rPr>
              <a:t> </a:t>
            </a:r>
            <a:r>
              <a:rPr lang="en-ZA" sz="4800" b="1" dirty="0" err="1">
                <a:latin typeface="Gill Sans MT" panose="020B0502020104020203" pitchFamily="34" charset="0"/>
              </a:rPr>
              <a:t>volg</a:t>
            </a:r>
            <a:r>
              <a:rPr lang="en-ZA" sz="4800" b="1" dirty="0">
                <a:latin typeface="Gill Sans MT" panose="020B0502020104020203" pitchFamily="34" charset="0"/>
              </a:rPr>
              <a:t> </a:t>
            </a:r>
            <a:r>
              <a:rPr lang="en-ZA" sz="4800" b="1" dirty="0" err="1">
                <a:latin typeface="Gill Sans MT" panose="020B0502020104020203" pitchFamily="34" charset="0"/>
              </a:rPr>
              <a:t>Filippus</a:t>
            </a:r>
            <a:r>
              <a:rPr lang="en-ZA" sz="4800" b="1" dirty="0">
                <a:latin typeface="Gill Sans MT" panose="020B0502020104020203" pitchFamily="34" charset="0"/>
              </a:rPr>
              <a:t> </a:t>
            </a:r>
            <a:r>
              <a:rPr lang="en-ZA" sz="4800" b="1" dirty="0" err="1">
                <a:latin typeface="Gill Sans MT" panose="020B0502020104020203" pitchFamily="34" charset="0"/>
              </a:rPr>
              <a:t>dadelik</a:t>
            </a:r>
            <a:r>
              <a:rPr lang="en-ZA" sz="4800" b="1" dirty="0">
                <a:latin typeface="Gill Sans MT" panose="020B0502020104020203" pitchFamily="34" charset="0"/>
              </a:rPr>
              <a:t> </a:t>
            </a:r>
            <a:r>
              <a:rPr lang="en-ZA" sz="4800" b="1" dirty="0" err="1">
                <a:latin typeface="Gill Sans MT" panose="020B0502020104020203" pitchFamily="34" charset="0"/>
              </a:rPr>
              <a:t>vir</a:t>
            </a:r>
            <a:r>
              <a:rPr lang="en-ZA" sz="4800" b="1" dirty="0">
                <a:latin typeface="Gill Sans MT" panose="020B0502020104020203" pitchFamily="34" charset="0"/>
              </a:rPr>
              <a:t> Jesus?</a:t>
            </a:r>
          </a:p>
        </p:txBody>
      </p:sp>
    </p:spTree>
    <p:extLst>
      <p:ext uri="{BB962C8B-B14F-4D97-AF65-F5344CB8AC3E}">
        <p14:creationId xmlns:p14="http://schemas.microsoft.com/office/powerpoint/2010/main" val="2563563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4282751"/>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261257" y="4184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1:45</a:t>
            </a:r>
          </a:p>
        </p:txBody>
      </p:sp>
      <p:sp>
        <p:nvSpPr>
          <p:cNvPr id="7" name="TextBox 6">
            <a:extLst>
              <a:ext uri="{FF2B5EF4-FFF2-40B4-BE49-F238E27FC236}">
                <a16:creationId xmlns:a16="http://schemas.microsoft.com/office/drawing/2014/main" id="{AC5DD35D-D83D-4C80-4ED2-68F53C3AA70A}"/>
              </a:ext>
            </a:extLst>
          </p:cNvPr>
          <p:cNvSpPr txBox="1"/>
          <p:nvPr/>
        </p:nvSpPr>
        <p:spPr>
          <a:xfrm>
            <a:off x="1082350" y="706961"/>
            <a:ext cx="9629193" cy="3477875"/>
          </a:xfrm>
          <a:prstGeom prst="rect">
            <a:avLst/>
          </a:prstGeom>
          <a:noFill/>
        </p:spPr>
        <p:txBody>
          <a:bodyPr wrap="square" rtlCol="0">
            <a:spAutoFit/>
          </a:bodyPr>
          <a:lstStyle/>
          <a:p>
            <a:r>
              <a:rPr lang="nl-NL" sz="4400" dirty="0">
                <a:latin typeface="Gill Sans MT" panose="020B0502020104020203" pitchFamily="34" charset="0"/>
              </a:rPr>
              <a:t>Filippus kry toe vir Natanael en sê vir hom: “Ons het Hom gekry van wie Moses in die wet geskrywe het en van wie die profete ook geskrywe het. Dit is Jesus van Nasaret, die seun van Josef.”</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5A53A1AF-7B85-72BF-D5BD-9B7DA39464E9}"/>
              </a:ext>
            </a:extLst>
          </p:cNvPr>
          <p:cNvSpPr txBox="1"/>
          <p:nvPr/>
        </p:nvSpPr>
        <p:spPr>
          <a:xfrm>
            <a:off x="2015413" y="5569803"/>
            <a:ext cx="9638522" cy="830997"/>
          </a:xfrm>
          <a:prstGeom prst="rect">
            <a:avLst/>
          </a:prstGeom>
          <a:noFill/>
        </p:spPr>
        <p:txBody>
          <a:bodyPr wrap="square" rtlCol="0">
            <a:spAutoFit/>
          </a:bodyPr>
          <a:lstStyle/>
          <a:p>
            <a:r>
              <a:rPr lang="en-ZA" sz="4800" b="1" dirty="0" err="1">
                <a:latin typeface="Gill Sans MT" panose="020B0502020104020203" pitchFamily="34" charset="0"/>
              </a:rPr>
              <a:t>Filippus</a:t>
            </a:r>
            <a:r>
              <a:rPr lang="en-ZA" sz="4800" b="1" dirty="0">
                <a:latin typeface="Gill Sans MT" panose="020B0502020104020203" pitchFamily="34" charset="0"/>
              </a:rPr>
              <a:t> het </a:t>
            </a:r>
            <a:r>
              <a:rPr lang="en-ZA" sz="4800" b="1" dirty="0" err="1">
                <a:solidFill>
                  <a:schemeClr val="accent2">
                    <a:lumMod val="75000"/>
                  </a:schemeClr>
                </a:solidFill>
                <a:latin typeface="Gill Sans MT" panose="020B0502020104020203" pitchFamily="34" charset="0"/>
              </a:rPr>
              <a:t>geglo</a:t>
            </a:r>
            <a:r>
              <a:rPr lang="en-ZA" sz="4800" b="1" dirty="0">
                <a:solidFill>
                  <a:schemeClr val="accent2">
                    <a:lumMod val="75000"/>
                  </a:schemeClr>
                </a:solidFill>
                <a:latin typeface="Gill Sans MT" panose="020B0502020104020203" pitchFamily="34" charset="0"/>
              </a:rPr>
              <a:t> </a:t>
            </a:r>
            <a:r>
              <a:rPr lang="en-ZA" sz="4800" b="1" dirty="0">
                <a:latin typeface="Gill Sans MT" panose="020B0502020104020203" pitchFamily="34" charset="0"/>
              </a:rPr>
              <a:t>Wie</a:t>
            </a:r>
            <a:r>
              <a:rPr lang="en-ZA" sz="4800" b="1" dirty="0">
                <a:solidFill>
                  <a:schemeClr val="accent2">
                    <a:lumMod val="75000"/>
                  </a:schemeClr>
                </a:solidFill>
                <a:latin typeface="Gill Sans MT" panose="020B0502020104020203" pitchFamily="34" charset="0"/>
              </a:rPr>
              <a:t> </a:t>
            </a:r>
            <a:r>
              <a:rPr lang="en-ZA" sz="4800" b="1" dirty="0">
                <a:latin typeface="Gill Sans MT" panose="020B0502020104020203" pitchFamily="34" charset="0"/>
              </a:rPr>
              <a:t>Jesus is</a:t>
            </a:r>
          </a:p>
        </p:txBody>
      </p:sp>
    </p:spTree>
    <p:extLst>
      <p:ext uri="{BB962C8B-B14F-4D97-AF65-F5344CB8AC3E}">
        <p14:creationId xmlns:p14="http://schemas.microsoft.com/office/powerpoint/2010/main" val="4085662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DD87031-00F9-3898-0D34-9C3F3430E0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0" y="1679510"/>
            <a:ext cx="4326397" cy="5178490"/>
          </a:xfrm>
          <a:prstGeom prst="rect">
            <a:avLst/>
          </a:prstGeom>
        </p:spPr>
      </p:pic>
      <p:sp>
        <p:nvSpPr>
          <p:cNvPr id="7" name="TextBox 6">
            <a:extLst>
              <a:ext uri="{FF2B5EF4-FFF2-40B4-BE49-F238E27FC236}">
                <a16:creationId xmlns:a16="http://schemas.microsoft.com/office/drawing/2014/main" id="{AC5DD35D-D83D-4C80-4ED2-68F53C3AA70A}"/>
              </a:ext>
            </a:extLst>
          </p:cNvPr>
          <p:cNvSpPr txBox="1"/>
          <p:nvPr/>
        </p:nvSpPr>
        <p:spPr>
          <a:xfrm>
            <a:off x="4904796" y="2367811"/>
            <a:ext cx="6120882" cy="2308324"/>
          </a:xfrm>
          <a:prstGeom prst="rect">
            <a:avLst/>
          </a:prstGeom>
          <a:noFill/>
        </p:spPr>
        <p:txBody>
          <a:bodyPr wrap="square" rtlCol="0">
            <a:spAutoFit/>
          </a:bodyPr>
          <a:lstStyle/>
          <a:p>
            <a:pPr algn="ctr"/>
            <a:r>
              <a:rPr lang="en-ZA" sz="4800" dirty="0">
                <a:latin typeface="Gill Sans MT" panose="020B0502020104020203" pitchFamily="34" charset="0"/>
              </a:rPr>
              <a:t>“Jy wat in My glo, </a:t>
            </a:r>
          </a:p>
          <a:p>
            <a:pPr algn="ctr"/>
            <a:r>
              <a:rPr lang="en-ZA" sz="4800" dirty="0">
                <a:latin typeface="Gill Sans MT" panose="020B0502020104020203" pitchFamily="34" charset="0"/>
              </a:rPr>
              <a:t>wat </a:t>
            </a:r>
            <a:r>
              <a:rPr lang="en-ZA" sz="4800" dirty="0" err="1">
                <a:latin typeface="Gill Sans MT" panose="020B0502020104020203" pitchFamily="34" charset="0"/>
              </a:rPr>
              <a:t>maak</a:t>
            </a:r>
            <a:r>
              <a:rPr lang="en-ZA" sz="4800" dirty="0">
                <a:latin typeface="Gill Sans MT" panose="020B0502020104020203" pitchFamily="34" charset="0"/>
              </a:rPr>
              <a:t> </a:t>
            </a:r>
            <a:r>
              <a:rPr lang="en-ZA" sz="4800" dirty="0" err="1">
                <a:latin typeface="Gill Sans MT" panose="020B0502020104020203" pitchFamily="34" charset="0"/>
              </a:rPr>
              <a:t>jy</a:t>
            </a:r>
            <a:r>
              <a:rPr lang="en-ZA" sz="4800" dirty="0">
                <a:latin typeface="Gill Sans MT" panose="020B0502020104020203" pitchFamily="34" charset="0"/>
              </a:rPr>
              <a:t> met die </a:t>
            </a:r>
            <a:r>
              <a:rPr lang="en-ZA" sz="4800" dirty="0" err="1">
                <a:latin typeface="Gill Sans MT" panose="020B0502020104020203" pitchFamily="34" charset="0"/>
              </a:rPr>
              <a:t>uitdagings</a:t>
            </a:r>
            <a:r>
              <a:rPr lang="en-ZA" sz="4800" dirty="0">
                <a:latin typeface="Gill Sans MT" panose="020B0502020104020203" pitchFamily="34" charset="0"/>
              </a:rPr>
              <a:t> </a:t>
            </a:r>
            <a:r>
              <a:rPr lang="en-ZA" sz="4800" dirty="0" err="1">
                <a:latin typeface="Gill Sans MT" panose="020B0502020104020203" pitchFamily="34" charset="0"/>
              </a:rPr>
              <a:t>voor</a:t>
            </a:r>
            <a:r>
              <a:rPr lang="en-ZA" sz="4800" dirty="0">
                <a:latin typeface="Gill Sans MT" panose="020B0502020104020203" pitchFamily="34" charset="0"/>
              </a:rPr>
              <a:t> </a:t>
            </a:r>
            <a:r>
              <a:rPr lang="en-ZA" sz="4800" dirty="0" err="1">
                <a:latin typeface="Gill Sans MT" panose="020B0502020104020203" pitchFamily="34" charset="0"/>
              </a:rPr>
              <a:t>jou</a:t>
            </a:r>
            <a:r>
              <a:rPr lang="en-ZA" sz="4800" dirty="0">
                <a:latin typeface="Gill Sans MT" panose="020B0502020104020203" pitchFamily="34" charset="0"/>
              </a:rPr>
              <a:t>?”</a:t>
            </a:r>
          </a:p>
        </p:txBody>
      </p:sp>
      <p:sp>
        <p:nvSpPr>
          <p:cNvPr id="2" name="TextBox 1">
            <a:extLst>
              <a:ext uri="{FF2B5EF4-FFF2-40B4-BE49-F238E27FC236}">
                <a16:creationId xmlns:a16="http://schemas.microsoft.com/office/drawing/2014/main" id="{5A53A1AF-7B85-72BF-D5BD-9B7DA39464E9}"/>
              </a:ext>
            </a:extLst>
          </p:cNvPr>
          <p:cNvSpPr txBox="1"/>
          <p:nvPr/>
        </p:nvSpPr>
        <p:spPr>
          <a:xfrm>
            <a:off x="1362276" y="521942"/>
            <a:ext cx="10220126" cy="830997"/>
          </a:xfrm>
          <a:prstGeom prst="rect">
            <a:avLst/>
          </a:prstGeom>
          <a:noFill/>
        </p:spPr>
        <p:txBody>
          <a:bodyPr wrap="square" rtlCol="0">
            <a:spAutoFit/>
          </a:bodyPr>
          <a:lstStyle/>
          <a:p>
            <a:r>
              <a:rPr lang="en-ZA" sz="4800" b="1" dirty="0">
                <a:latin typeface="Gill Sans MT" panose="020B0502020104020203" pitchFamily="34" charset="0"/>
              </a:rPr>
              <a:t>Jesus se </a:t>
            </a:r>
            <a:r>
              <a:rPr lang="en-ZA" sz="4800" b="1" dirty="0" err="1">
                <a:latin typeface="Gill Sans MT" panose="020B0502020104020203" pitchFamily="34" charset="0"/>
              </a:rPr>
              <a:t>vraag</a:t>
            </a:r>
            <a:r>
              <a:rPr lang="en-ZA" sz="4800" b="1" dirty="0">
                <a:latin typeface="Gill Sans MT" panose="020B0502020104020203" pitchFamily="34" charset="0"/>
              </a:rPr>
              <a:t> </a:t>
            </a:r>
            <a:r>
              <a:rPr lang="en-ZA" sz="4800" b="1" dirty="0" err="1">
                <a:latin typeface="Gill Sans MT" panose="020B0502020104020203" pitchFamily="34" charset="0"/>
              </a:rPr>
              <a:t>aan</a:t>
            </a:r>
            <a:r>
              <a:rPr lang="en-ZA" sz="4800" b="1" dirty="0">
                <a:latin typeface="Gill Sans MT" panose="020B0502020104020203" pitchFamily="34" charset="0"/>
              </a:rPr>
              <a:t> </a:t>
            </a:r>
            <a:r>
              <a:rPr lang="en-ZA" sz="4800" b="1" dirty="0" err="1">
                <a:latin typeface="Gill Sans MT" panose="020B0502020104020203" pitchFamily="34" charset="0"/>
              </a:rPr>
              <a:t>elkeen</a:t>
            </a:r>
            <a:r>
              <a:rPr lang="en-ZA" sz="4800" b="1" dirty="0">
                <a:latin typeface="Gill Sans MT" panose="020B0502020104020203" pitchFamily="34" charset="0"/>
              </a:rPr>
              <a:t> van </a:t>
            </a:r>
            <a:r>
              <a:rPr lang="en-ZA" sz="4800" b="1" dirty="0" err="1">
                <a:latin typeface="Gill Sans MT" panose="020B0502020104020203" pitchFamily="34" charset="0"/>
              </a:rPr>
              <a:t>ons</a:t>
            </a:r>
            <a:r>
              <a:rPr lang="en-ZA" sz="4800" b="1" dirty="0">
                <a:latin typeface="Gill Sans MT" panose="020B0502020104020203" pitchFamily="34" charset="0"/>
              </a:rPr>
              <a:t>:</a:t>
            </a:r>
          </a:p>
        </p:txBody>
      </p:sp>
    </p:spTree>
    <p:extLst>
      <p:ext uri="{BB962C8B-B14F-4D97-AF65-F5344CB8AC3E}">
        <p14:creationId xmlns:p14="http://schemas.microsoft.com/office/powerpoint/2010/main" val="2887269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9D8C3C-7489-8002-20C7-7A79E1DC26CA}"/>
              </a:ext>
            </a:extLst>
          </p:cNvPr>
          <p:cNvPicPr>
            <a:picLocks noChangeAspect="1"/>
          </p:cNvPicPr>
          <p:nvPr/>
        </p:nvPicPr>
        <p:blipFill>
          <a:blip r:embed="rId3"/>
          <a:stretch>
            <a:fillRect/>
          </a:stretch>
        </p:blipFill>
        <p:spPr>
          <a:xfrm>
            <a:off x="188939" y="132385"/>
            <a:ext cx="841321" cy="768163"/>
          </a:xfrm>
          <a:prstGeom prst="rect">
            <a:avLst/>
          </a:prstGeom>
        </p:spPr>
      </p:pic>
      <p:sp>
        <p:nvSpPr>
          <p:cNvPr id="8" name="TextBox 7">
            <a:extLst>
              <a:ext uri="{FF2B5EF4-FFF2-40B4-BE49-F238E27FC236}">
                <a16:creationId xmlns:a16="http://schemas.microsoft.com/office/drawing/2014/main" id="{1E1AE5C3-BBE0-0A49-68E1-53E25033AA51}"/>
              </a:ext>
            </a:extLst>
          </p:cNvPr>
          <p:cNvSpPr txBox="1"/>
          <p:nvPr/>
        </p:nvSpPr>
        <p:spPr>
          <a:xfrm>
            <a:off x="1132137" y="132385"/>
            <a:ext cx="2908301" cy="769441"/>
          </a:xfrm>
          <a:prstGeom prst="rect">
            <a:avLst/>
          </a:prstGeom>
          <a:noFill/>
        </p:spPr>
        <p:txBody>
          <a:bodyPr wrap="square" rtlCol="0">
            <a:spAutoFit/>
          </a:bodyPr>
          <a:lstStyle/>
          <a:p>
            <a:pPr algn="ctr"/>
            <a:r>
              <a:rPr lang="nl-NL" sz="4400" dirty="0">
                <a:latin typeface="Gill Sans MT" panose="020B0502020104020203" pitchFamily="34" charset="0"/>
              </a:rPr>
              <a:t>Joh 6:1-7</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E9EC82E3-7411-DC3C-6A3E-F8A9DBBE7FCC}"/>
              </a:ext>
            </a:extLst>
          </p:cNvPr>
          <p:cNvSpPr txBox="1"/>
          <p:nvPr/>
        </p:nvSpPr>
        <p:spPr>
          <a:xfrm>
            <a:off x="554566" y="1015606"/>
            <a:ext cx="11082867" cy="5509200"/>
          </a:xfrm>
          <a:prstGeom prst="rect">
            <a:avLst/>
          </a:prstGeom>
          <a:noFill/>
        </p:spPr>
        <p:txBody>
          <a:bodyPr wrap="square" rtlCol="0">
            <a:spAutoFit/>
          </a:bodyPr>
          <a:lstStyle/>
          <a:p>
            <a:r>
              <a:rPr lang="nl-NL" sz="4400" b="1" dirty="0">
                <a:latin typeface="Gill Sans MT" panose="020B0502020104020203" pitchFamily="34" charset="0"/>
              </a:rPr>
              <a:t>Hierna het Jesus na die oorkant van die See van Galilea, oftewel Tiberias, vertrek. 'n Groot skare het agter Hom aangekom, omdat hulle die tekens gesien het wat Hy vir die siekes verrig het. Jesus het toe teen die berg opgegaan en daar met sy dissipels gaan sit. Dit was kort voor die Joodse fees van die Pasga.</a:t>
            </a:r>
          </a:p>
        </p:txBody>
      </p:sp>
    </p:spTree>
    <p:extLst>
      <p:ext uri="{BB962C8B-B14F-4D97-AF65-F5344CB8AC3E}">
        <p14:creationId xmlns:p14="http://schemas.microsoft.com/office/powerpoint/2010/main" val="585565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7B8D739-10F2-61F6-2056-DCCB88A51439}"/>
              </a:ext>
            </a:extLst>
          </p:cNvPr>
          <p:cNvSpPr/>
          <p:nvPr/>
        </p:nvSpPr>
        <p:spPr>
          <a:xfrm>
            <a:off x="0" y="-1"/>
            <a:ext cx="12192000" cy="8216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5A53A1AF-7B85-72BF-D5BD-9B7DA39464E9}"/>
              </a:ext>
            </a:extLst>
          </p:cNvPr>
          <p:cNvSpPr txBox="1"/>
          <p:nvPr/>
        </p:nvSpPr>
        <p:spPr>
          <a:xfrm>
            <a:off x="978158" y="19646"/>
            <a:ext cx="10672665" cy="830997"/>
          </a:xfrm>
          <a:prstGeom prst="rect">
            <a:avLst/>
          </a:prstGeom>
          <a:noFill/>
        </p:spPr>
        <p:txBody>
          <a:bodyPr wrap="square" rtlCol="0">
            <a:spAutoFit/>
          </a:bodyPr>
          <a:lstStyle/>
          <a:p>
            <a:r>
              <a:rPr lang="en-ZA" sz="4800" b="1" dirty="0">
                <a:latin typeface="Gill Sans MT" panose="020B0502020104020203" pitchFamily="34" charset="0"/>
              </a:rPr>
              <a:t>Ons glo </a:t>
            </a:r>
            <a:r>
              <a:rPr lang="en-ZA" sz="4800" b="1" dirty="0" err="1">
                <a:latin typeface="Gill Sans MT" panose="020B0502020104020203" pitchFamily="34" charset="0"/>
              </a:rPr>
              <a:t>en</a:t>
            </a:r>
            <a:r>
              <a:rPr lang="en-ZA" sz="4800" b="1" dirty="0">
                <a:latin typeface="Gill Sans MT" panose="020B0502020104020203" pitchFamily="34" charset="0"/>
              </a:rPr>
              <a:t> </a:t>
            </a:r>
            <a:r>
              <a:rPr lang="en-ZA" sz="4800" b="1" dirty="0" err="1">
                <a:latin typeface="Gill Sans MT" panose="020B0502020104020203" pitchFamily="34" charset="0"/>
              </a:rPr>
              <a:t>praat</a:t>
            </a:r>
            <a:r>
              <a:rPr lang="en-ZA" sz="4800" b="1" dirty="0">
                <a:latin typeface="Gill Sans MT" panose="020B0502020104020203" pitchFamily="34" charset="0"/>
              </a:rPr>
              <a:t> </a:t>
            </a:r>
            <a:r>
              <a:rPr lang="en-ZA" sz="4800" b="1" dirty="0" err="1">
                <a:latin typeface="Gill Sans MT" panose="020B0502020104020203" pitchFamily="34" charset="0"/>
              </a:rPr>
              <a:t>maklik</a:t>
            </a:r>
            <a:r>
              <a:rPr lang="en-ZA" sz="4800" b="1" dirty="0">
                <a:latin typeface="Gill Sans MT" panose="020B0502020104020203" pitchFamily="34" charset="0"/>
              </a:rPr>
              <a:t> </a:t>
            </a:r>
            <a:r>
              <a:rPr lang="en-ZA" sz="4800" b="1" dirty="0" err="1">
                <a:latin typeface="Gill Sans MT" panose="020B0502020104020203" pitchFamily="34" charset="0"/>
              </a:rPr>
              <a:t>een</a:t>
            </a:r>
            <a:r>
              <a:rPr lang="en-ZA" sz="4800" b="1" dirty="0">
                <a:latin typeface="Gill Sans MT" panose="020B0502020104020203" pitchFamily="34" charset="0"/>
              </a:rPr>
              <a:t> ding...</a:t>
            </a:r>
          </a:p>
        </p:txBody>
      </p:sp>
      <p:sp>
        <p:nvSpPr>
          <p:cNvPr id="12" name="Rectangle 11">
            <a:extLst>
              <a:ext uri="{FF2B5EF4-FFF2-40B4-BE49-F238E27FC236}">
                <a16:creationId xmlns:a16="http://schemas.microsoft.com/office/drawing/2014/main" id="{D67CC2C8-3FED-42B2-E923-F29CE0F941C9}"/>
              </a:ext>
            </a:extLst>
          </p:cNvPr>
          <p:cNvSpPr/>
          <p:nvPr/>
        </p:nvSpPr>
        <p:spPr>
          <a:xfrm>
            <a:off x="0" y="6036333"/>
            <a:ext cx="12192000" cy="8216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a:extLst>
              <a:ext uri="{FF2B5EF4-FFF2-40B4-BE49-F238E27FC236}">
                <a16:creationId xmlns:a16="http://schemas.microsoft.com/office/drawing/2014/main" id="{2C241D86-372F-55A8-C0E2-41B642CD3302}"/>
              </a:ext>
            </a:extLst>
          </p:cNvPr>
          <p:cNvSpPr txBox="1"/>
          <p:nvPr/>
        </p:nvSpPr>
        <p:spPr>
          <a:xfrm>
            <a:off x="232876" y="5999009"/>
            <a:ext cx="11726247" cy="830997"/>
          </a:xfrm>
          <a:prstGeom prst="rect">
            <a:avLst/>
          </a:prstGeom>
          <a:noFill/>
        </p:spPr>
        <p:txBody>
          <a:bodyPr wrap="square" rtlCol="0">
            <a:spAutoFit/>
          </a:bodyPr>
          <a:lstStyle/>
          <a:p>
            <a:r>
              <a:rPr lang="en-ZA" sz="4800" b="1" dirty="0">
                <a:latin typeface="Gill Sans MT" panose="020B0502020104020203" pitchFamily="34" charset="0"/>
              </a:rPr>
              <a:t>…maar </a:t>
            </a:r>
            <a:r>
              <a:rPr lang="en-ZA" sz="4800" b="1" dirty="0" err="1">
                <a:latin typeface="Gill Sans MT" panose="020B0502020104020203" pitchFamily="34" charset="0"/>
              </a:rPr>
              <a:t>ons</a:t>
            </a:r>
            <a:r>
              <a:rPr lang="en-ZA" sz="4800" b="1" dirty="0">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kyk</a:t>
            </a:r>
            <a:r>
              <a:rPr lang="en-ZA" sz="4800" b="1" dirty="0">
                <a:solidFill>
                  <a:schemeClr val="accent2">
                    <a:lumMod val="75000"/>
                  </a:schemeClr>
                </a:solidFill>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na</a:t>
            </a:r>
            <a:r>
              <a:rPr lang="en-ZA" sz="4800" b="1" dirty="0">
                <a:solidFill>
                  <a:schemeClr val="accent2">
                    <a:lumMod val="75000"/>
                  </a:schemeClr>
                </a:solidFill>
                <a:latin typeface="Gill Sans MT" panose="020B0502020104020203" pitchFamily="34" charset="0"/>
              </a:rPr>
              <a:t> </a:t>
            </a:r>
            <a:r>
              <a:rPr lang="en-ZA" sz="4800" b="1" dirty="0" err="1">
                <a:solidFill>
                  <a:schemeClr val="accent2">
                    <a:lumMod val="75000"/>
                  </a:schemeClr>
                </a:solidFill>
                <a:latin typeface="Gill Sans MT" panose="020B0502020104020203" pitchFamily="34" charset="0"/>
              </a:rPr>
              <a:t>onsself</a:t>
            </a:r>
            <a:r>
              <a:rPr lang="en-ZA" sz="4800" b="1" dirty="0">
                <a:solidFill>
                  <a:schemeClr val="accent2">
                    <a:lumMod val="75000"/>
                  </a:schemeClr>
                </a:solidFill>
                <a:latin typeface="Gill Sans MT" panose="020B0502020104020203" pitchFamily="34" charset="0"/>
              </a:rPr>
              <a:t> </a:t>
            </a:r>
            <a:r>
              <a:rPr lang="en-ZA" sz="4800" b="1" dirty="0" err="1">
                <a:latin typeface="Gill Sans MT" panose="020B0502020104020203" pitchFamily="34" charset="0"/>
              </a:rPr>
              <a:t>vir</a:t>
            </a:r>
            <a:r>
              <a:rPr lang="en-ZA" sz="4800" b="1" dirty="0">
                <a:latin typeface="Gill Sans MT" panose="020B0502020104020203" pitchFamily="34" charset="0"/>
              </a:rPr>
              <a:t> </a:t>
            </a:r>
            <a:r>
              <a:rPr lang="en-ZA" sz="4800" b="1" dirty="0" err="1">
                <a:latin typeface="Gill Sans MT" panose="020B0502020104020203" pitchFamily="34" charset="0"/>
              </a:rPr>
              <a:t>antwoorde</a:t>
            </a:r>
            <a:endParaRPr lang="en-ZA" sz="4800" b="1" dirty="0">
              <a:latin typeface="Gill Sans MT" panose="020B0502020104020203" pitchFamily="34" charset="0"/>
            </a:endParaRPr>
          </a:p>
        </p:txBody>
      </p:sp>
    </p:spTree>
    <p:extLst>
      <p:ext uri="{BB962C8B-B14F-4D97-AF65-F5344CB8AC3E}">
        <p14:creationId xmlns:p14="http://schemas.microsoft.com/office/powerpoint/2010/main" val="991126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1505726" y="691953"/>
            <a:ext cx="9551050" cy="830997"/>
          </a:xfrm>
          <a:prstGeom prst="rect">
            <a:avLst/>
          </a:prstGeom>
          <a:noFill/>
        </p:spPr>
        <p:txBody>
          <a:bodyPr wrap="square" rtlCol="0">
            <a:spAutoFit/>
          </a:bodyPr>
          <a:lstStyle/>
          <a:p>
            <a:r>
              <a:rPr lang="en-ZA" sz="4800" dirty="0">
                <a:latin typeface="Gill Sans MT" panose="020B0502020104020203" pitchFamily="34" charset="0"/>
              </a:rPr>
              <a:t>Jesus se </a:t>
            </a:r>
            <a:r>
              <a:rPr lang="en-ZA" sz="4800" b="1" dirty="0">
                <a:solidFill>
                  <a:schemeClr val="accent2">
                    <a:lumMod val="75000"/>
                  </a:schemeClr>
                </a:solidFill>
                <a:latin typeface="Gill Sans MT" panose="020B0502020104020203" pitchFamily="34" charset="0"/>
              </a:rPr>
              <a:t>TOETS</a:t>
            </a:r>
            <a:r>
              <a:rPr lang="en-ZA" sz="4800" dirty="0">
                <a:latin typeface="Gill Sans MT" panose="020B0502020104020203" pitchFamily="34" charset="0"/>
              </a:rPr>
              <a:t> </a:t>
            </a:r>
            <a:r>
              <a:rPr lang="en-ZA" sz="4800" dirty="0" err="1">
                <a:latin typeface="Gill Sans MT" panose="020B0502020104020203" pitchFamily="34" charset="0"/>
              </a:rPr>
              <a:t>aan</a:t>
            </a:r>
            <a:r>
              <a:rPr lang="en-ZA" sz="4800" dirty="0">
                <a:latin typeface="Gill Sans MT" panose="020B0502020104020203" pitchFamily="34" charset="0"/>
              </a:rPr>
              <a:t> </a:t>
            </a:r>
            <a:r>
              <a:rPr lang="en-ZA" sz="4800" dirty="0" err="1">
                <a:latin typeface="Gill Sans MT" panose="020B0502020104020203" pitchFamily="34" charset="0"/>
              </a:rPr>
              <a:t>Filippus</a:t>
            </a:r>
            <a:r>
              <a:rPr lang="en-ZA" sz="4800" dirty="0">
                <a:latin typeface="Gill Sans MT" panose="020B0502020104020203" pitchFamily="34" charset="0"/>
              </a:rPr>
              <a:t> </a:t>
            </a:r>
            <a:r>
              <a:rPr lang="en-ZA" sz="4800" dirty="0" err="1">
                <a:latin typeface="Gill Sans MT" panose="020B0502020104020203" pitchFamily="34" charset="0"/>
              </a:rPr>
              <a:t>en</a:t>
            </a:r>
            <a:r>
              <a:rPr lang="en-ZA" sz="4800" dirty="0">
                <a:latin typeface="Gill Sans MT" panose="020B0502020104020203" pitchFamily="34" charset="0"/>
              </a:rPr>
              <a:t> </a:t>
            </a:r>
            <a:r>
              <a:rPr lang="en-ZA" sz="4800" dirty="0" err="1">
                <a:latin typeface="Gill Sans MT" panose="020B0502020104020203" pitchFamily="34" charset="0"/>
              </a:rPr>
              <a:t>ons</a:t>
            </a:r>
            <a:r>
              <a:rPr lang="en-ZA" sz="4800" dirty="0">
                <a:latin typeface="Gill Sans MT" panose="020B0502020104020203" pitchFamily="34" charset="0"/>
              </a:rPr>
              <a:t>:</a:t>
            </a:r>
          </a:p>
        </p:txBody>
      </p:sp>
      <p:sp>
        <p:nvSpPr>
          <p:cNvPr id="2" name="TextBox 1">
            <a:extLst>
              <a:ext uri="{FF2B5EF4-FFF2-40B4-BE49-F238E27FC236}">
                <a16:creationId xmlns:a16="http://schemas.microsoft.com/office/drawing/2014/main" id="{F95F358A-2134-4754-3627-ED4B8E744949}"/>
              </a:ext>
            </a:extLst>
          </p:cNvPr>
          <p:cNvSpPr txBox="1"/>
          <p:nvPr/>
        </p:nvSpPr>
        <p:spPr>
          <a:xfrm>
            <a:off x="2672052" y="2622848"/>
            <a:ext cx="7535638" cy="2400657"/>
          </a:xfrm>
          <a:prstGeom prst="rect">
            <a:avLst/>
          </a:prstGeom>
          <a:noFill/>
        </p:spPr>
        <p:txBody>
          <a:bodyPr wrap="square" rtlCol="0">
            <a:spAutoFit/>
          </a:bodyPr>
          <a:lstStyle/>
          <a:p>
            <a:pPr algn="ctr"/>
            <a:r>
              <a:rPr lang="en-ZA" sz="5400" b="1" dirty="0">
                <a:solidFill>
                  <a:schemeClr val="accent2">
                    <a:lumMod val="75000"/>
                  </a:schemeClr>
                </a:solidFill>
                <a:latin typeface="Gill Sans MT" panose="020B0502020104020203" pitchFamily="34" charset="0"/>
              </a:rPr>
              <a:t>KEN ek Hom </a:t>
            </a:r>
            <a:r>
              <a:rPr lang="en-ZA" sz="4800" b="1" dirty="0" err="1">
                <a:latin typeface="Gill Sans MT" panose="020B0502020104020203" pitchFamily="34" charset="0"/>
              </a:rPr>
              <a:t>werklik</a:t>
            </a:r>
            <a:r>
              <a:rPr lang="en-ZA" sz="4800" b="1" dirty="0">
                <a:latin typeface="Gill Sans MT" panose="020B0502020104020203" pitchFamily="34" charset="0"/>
              </a:rPr>
              <a:t> </a:t>
            </a:r>
          </a:p>
          <a:p>
            <a:pPr algn="ctr"/>
            <a:r>
              <a:rPr lang="en-ZA" sz="4800" b="1" dirty="0" err="1">
                <a:latin typeface="Gill Sans MT" panose="020B0502020104020203" pitchFamily="34" charset="0"/>
              </a:rPr>
              <a:t>vir</a:t>
            </a:r>
            <a:r>
              <a:rPr lang="en-ZA" sz="4800" b="1" dirty="0">
                <a:latin typeface="Gill Sans MT" panose="020B0502020104020203" pitchFamily="34" charset="0"/>
              </a:rPr>
              <a:t> Wie Hy is </a:t>
            </a:r>
          </a:p>
          <a:p>
            <a:pPr algn="ctr"/>
            <a:r>
              <a:rPr lang="en-ZA" sz="4800" b="1" dirty="0">
                <a:latin typeface="Gill Sans MT" panose="020B0502020104020203" pitchFamily="34" charset="0"/>
              </a:rPr>
              <a:t>in die </a:t>
            </a:r>
            <a:r>
              <a:rPr lang="en-ZA" sz="4800" b="1" dirty="0" err="1">
                <a:latin typeface="Gill Sans MT" panose="020B0502020104020203" pitchFamily="34" charset="0"/>
              </a:rPr>
              <a:t>hier</a:t>
            </a:r>
            <a:r>
              <a:rPr lang="en-ZA" sz="4800" b="1" dirty="0">
                <a:latin typeface="Gill Sans MT" panose="020B0502020104020203" pitchFamily="34" charset="0"/>
              </a:rPr>
              <a:t> </a:t>
            </a:r>
            <a:r>
              <a:rPr lang="en-ZA" sz="4800" b="1" dirty="0" err="1">
                <a:latin typeface="Gill Sans MT" panose="020B0502020104020203" pitchFamily="34" charset="0"/>
              </a:rPr>
              <a:t>en</a:t>
            </a:r>
            <a:r>
              <a:rPr lang="en-ZA" sz="4800" b="1" dirty="0">
                <a:latin typeface="Gill Sans MT" panose="020B0502020104020203" pitchFamily="34" charset="0"/>
              </a:rPr>
              <a:t> die </a:t>
            </a:r>
            <a:r>
              <a:rPr lang="en-ZA" sz="4800" b="1" dirty="0" err="1">
                <a:latin typeface="Gill Sans MT" panose="020B0502020104020203" pitchFamily="34" charset="0"/>
              </a:rPr>
              <a:t>nou</a:t>
            </a:r>
            <a:r>
              <a:rPr lang="en-ZA" sz="4800" b="1" dirty="0">
                <a:latin typeface="Gill Sans MT" panose="020B0502020104020203" pitchFamily="34" charset="0"/>
              </a:rPr>
              <a:t>?</a:t>
            </a:r>
          </a:p>
        </p:txBody>
      </p:sp>
    </p:spTree>
    <p:extLst>
      <p:ext uri="{BB962C8B-B14F-4D97-AF65-F5344CB8AC3E}">
        <p14:creationId xmlns:p14="http://schemas.microsoft.com/office/powerpoint/2010/main" val="4184219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197151"/>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01217" y="5131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Spr. 3:5-6</a:t>
            </a:r>
          </a:p>
        </p:txBody>
      </p:sp>
      <p:sp>
        <p:nvSpPr>
          <p:cNvPr id="7" name="TextBox 6">
            <a:extLst>
              <a:ext uri="{FF2B5EF4-FFF2-40B4-BE49-F238E27FC236}">
                <a16:creationId xmlns:a16="http://schemas.microsoft.com/office/drawing/2014/main" id="{AC5DD35D-D83D-4C80-4ED2-68F53C3AA70A}"/>
              </a:ext>
            </a:extLst>
          </p:cNvPr>
          <p:cNvSpPr txBox="1"/>
          <p:nvPr/>
        </p:nvSpPr>
        <p:spPr>
          <a:xfrm>
            <a:off x="1082350" y="706961"/>
            <a:ext cx="9629193" cy="2954655"/>
          </a:xfrm>
          <a:prstGeom prst="rect">
            <a:avLst/>
          </a:prstGeom>
          <a:noFill/>
        </p:spPr>
        <p:txBody>
          <a:bodyPr wrap="square" rtlCol="0">
            <a:spAutoFit/>
          </a:bodyPr>
          <a:lstStyle/>
          <a:p>
            <a:r>
              <a:rPr lang="nl-NL" sz="4400" dirty="0">
                <a:latin typeface="Gill Sans MT" panose="020B0502020104020203" pitchFamily="34" charset="0"/>
              </a:rPr>
              <a:t>Vertrou volkome op die Here en moenie op jou eie insigte staatmaak nie. </a:t>
            </a:r>
          </a:p>
          <a:p>
            <a:r>
              <a:rPr lang="nl-NL" sz="5400" b="1" dirty="0">
                <a:solidFill>
                  <a:schemeClr val="accent2">
                    <a:lumMod val="75000"/>
                  </a:schemeClr>
                </a:solidFill>
                <a:latin typeface="Gill Sans MT" panose="020B0502020104020203" pitchFamily="34" charset="0"/>
              </a:rPr>
              <a:t>Ken Hom </a:t>
            </a:r>
            <a:r>
              <a:rPr lang="nl-NL" sz="4400" b="1" dirty="0">
                <a:latin typeface="Gill Sans MT" panose="020B0502020104020203" pitchFamily="34" charset="0"/>
              </a:rPr>
              <a:t>in alles wat jy doen </a:t>
            </a:r>
            <a:r>
              <a:rPr lang="nl-NL" sz="4400" dirty="0">
                <a:latin typeface="Gill Sans MT" panose="020B0502020104020203" pitchFamily="34" charset="0"/>
              </a:rPr>
              <a:t>en </a:t>
            </a:r>
          </a:p>
          <a:p>
            <a:r>
              <a:rPr lang="nl-NL" sz="4400" b="1" dirty="0">
                <a:latin typeface="Gill Sans MT" panose="020B0502020104020203" pitchFamily="34" charset="0"/>
              </a:rPr>
              <a:t>Hy sal jou die regte pad laat loop</a:t>
            </a:r>
            <a:r>
              <a:rPr lang="nl-NL" sz="4400" dirty="0">
                <a:latin typeface="Gill Sans MT" panose="020B0502020104020203" pitchFamily="34" charset="0"/>
              </a:rPr>
              <a:t>.</a:t>
            </a:r>
            <a:endParaRPr lang="en-ZA" sz="4400" dirty="0">
              <a:latin typeface="Gill Sans MT" panose="020B0502020104020203" pitchFamily="34" charset="0"/>
            </a:endParaRPr>
          </a:p>
        </p:txBody>
      </p:sp>
    </p:spTree>
    <p:extLst>
      <p:ext uri="{BB962C8B-B14F-4D97-AF65-F5344CB8AC3E}">
        <p14:creationId xmlns:p14="http://schemas.microsoft.com/office/powerpoint/2010/main" val="940660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1931437"/>
            <a:ext cx="11028784" cy="3788228"/>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01217" y="5131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 Tim. 1:12</a:t>
            </a:r>
          </a:p>
        </p:txBody>
      </p:sp>
      <p:sp>
        <p:nvSpPr>
          <p:cNvPr id="7" name="TextBox 6">
            <a:extLst>
              <a:ext uri="{FF2B5EF4-FFF2-40B4-BE49-F238E27FC236}">
                <a16:creationId xmlns:a16="http://schemas.microsoft.com/office/drawing/2014/main" id="{AC5DD35D-D83D-4C80-4ED2-68F53C3AA70A}"/>
              </a:ext>
            </a:extLst>
          </p:cNvPr>
          <p:cNvSpPr txBox="1"/>
          <p:nvPr/>
        </p:nvSpPr>
        <p:spPr>
          <a:xfrm>
            <a:off x="2281335" y="3146916"/>
            <a:ext cx="8467530" cy="923330"/>
          </a:xfrm>
          <a:prstGeom prst="rect">
            <a:avLst/>
          </a:prstGeom>
          <a:noFill/>
        </p:spPr>
        <p:txBody>
          <a:bodyPr wrap="square" rtlCol="0">
            <a:spAutoFit/>
          </a:bodyPr>
          <a:lstStyle/>
          <a:p>
            <a:r>
              <a:rPr lang="nl-NL" sz="4800" dirty="0">
                <a:latin typeface="Gill Sans MT" panose="020B0502020104020203" pitchFamily="34" charset="0"/>
              </a:rPr>
              <a:t>“I </a:t>
            </a:r>
            <a:r>
              <a:rPr lang="nl-NL" sz="5400" b="1" dirty="0">
                <a:solidFill>
                  <a:schemeClr val="accent2">
                    <a:lumMod val="75000"/>
                  </a:schemeClr>
                </a:solidFill>
                <a:latin typeface="Gill Sans MT" panose="020B0502020104020203" pitchFamily="34" charset="0"/>
              </a:rPr>
              <a:t>know</a:t>
            </a:r>
            <a:r>
              <a:rPr lang="nl-NL" sz="4800" dirty="0">
                <a:latin typeface="Gill Sans MT" panose="020B0502020104020203" pitchFamily="34" charset="0"/>
              </a:rPr>
              <a:t> whom I have believed”</a:t>
            </a:r>
            <a:endParaRPr lang="en-ZA" sz="4800" dirty="0">
              <a:latin typeface="Gill Sans MT" panose="020B0502020104020203" pitchFamily="34" charset="0"/>
            </a:endParaRPr>
          </a:p>
        </p:txBody>
      </p:sp>
      <p:sp>
        <p:nvSpPr>
          <p:cNvPr id="2" name="TextBox 1">
            <a:extLst>
              <a:ext uri="{FF2B5EF4-FFF2-40B4-BE49-F238E27FC236}">
                <a16:creationId xmlns:a16="http://schemas.microsoft.com/office/drawing/2014/main" id="{05E222D0-E5D6-2F6F-527E-80AA6A0D9D42}"/>
              </a:ext>
            </a:extLst>
          </p:cNvPr>
          <p:cNvSpPr txBox="1"/>
          <p:nvPr/>
        </p:nvSpPr>
        <p:spPr>
          <a:xfrm>
            <a:off x="882617" y="399393"/>
            <a:ext cx="10513851" cy="830997"/>
          </a:xfrm>
          <a:prstGeom prst="rect">
            <a:avLst/>
          </a:prstGeom>
          <a:noFill/>
        </p:spPr>
        <p:txBody>
          <a:bodyPr wrap="square" rtlCol="0">
            <a:spAutoFit/>
          </a:bodyPr>
          <a:lstStyle/>
          <a:p>
            <a:r>
              <a:rPr lang="en-ZA" sz="4800" b="1" dirty="0">
                <a:latin typeface="Gill Sans MT" panose="020B0502020104020203" pitchFamily="34" charset="0"/>
              </a:rPr>
              <a:t>Paulus se </a:t>
            </a:r>
            <a:r>
              <a:rPr lang="en-ZA" sz="4800" b="1" dirty="0" err="1">
                <a:latin typeface="Gill Sans MT" panose="020B0502020104020203" pitchFamily="34" charset="0"/>
              </a:rPr>
              <a:t>motivering</a:t>
            </a:r>
            <a:r>
              <a:rPr lang="en-ZA" sz="4800" b="1" dirty="0">
                <a:latin typeface="Gill Sans MT" panose="020B0502020104020203" pitchFamily="34" charset="0"/>
              </a:rPr>
              <a:t> tot </a:t>
            </a:r>
            <a:r>
              <a:rPr lang="en-ZA" sz="4800" b="1" dirty="0" err="1">
                <a:latin typeface="Gill Sans MT" panose="020B0502020104020203" pitchFamily="34" charset="0"/>
              </a:rPr>
              <a:t>volharding</a:t>
            </a:r>
            <a:r>
              <a:rPr lang="en-ZA" sz="4800" b="1" dirty="0">
                <a:latin typeface="Gill Sans MT" panose="020B0502020104020203" pitchFamily="34" charset="0"/>
              </a:rPr>
              <a:t>:</a:t>
            </a:r>
          </a:p>
        </p:txBody>
      </p:sp>
    </p:spTree>
    <p:extLst>
      <p:ext uri="{BB962C8B-B14F-4D97-AF65-F5344CB8AC3E}">
        <p14:creationId xmlns:p14="http://schemas.microsoft.com/office/powerpoint/2010/main" val="339764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197151"/>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01217" y="5131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 Pet. 1:3</a:t>
            </a:r>
          </a:p>
        </p:txBody>
      </p:sp>
      <p:sp>
        <p:nvSpPr>
          <p:cNvPr id="7" name="TextBox 6">
            <a:extLst>
              <a:ext uri="{FF2B5EF4-FFF2-40B4-BE49-F238E27FC236}">
                <a16:creationId xmlns:a16="http://schemas.microsoft.com/office/drawing/2014/main" id="{AC5DD35D-D83D-4C80-4ED2-68F53C3AA70A}"/>
              </a:ext>
            </a:extLst>
          </p:cNvPr>
          <p:cNvSpPr txBox="1"/>
          <p:nvPr/>
        </p:nvSpPr>
        <p:spPr>
          <a:xfrm>
            <a:off x="953277" y="1138335"/>
            <a:ext cx="10372531" cy="2123658"/>
          </a:xfrm>
          <a:prstGeom prst="rect">
            <a:avLst/>
          </a:prstGeom>
          <a:noFill/>
        </p:spPr>
        <p:txBody>
          <a:bodyPr wrap="square" rtlCol="0">
            <a:spAutoFit/>
          </a:bodyPr>
          <a:lstStyle/>
          <a:p>
            <a:r>
              <a:rPr lang="nl-NL" sz="4400" b="1" dirty="0">
                <a:latin typeface="Gill Sans MT" panose="020B0502020104020203" pitchFamily="34" charset="0"/>
              </a:rPr>
              <a:t>Sy Goddelike krag </a:t>
            </a:r>
            <a:r>
              <a:rPr lang="nl-NL" sz="4400" dirty="0">
                <a:latin typeface="Gill Sans MT" panose="020B0502020104020203" pitchFamily="34" charset="0"/>
              </a:rPr>
              <a:t>het ons </a:t>
            </a:r>
            <a:r>
              <a:rPr lang="nl-NL" sz="4400" b="1" dirty="0">
                <a:solidFill>
                  <a:schemeClr val="accent2">
                    <a:lumMod val="75000"/>
                  </a:schemeClr>
                </a:solidFill>
                <a:latin typeface="Gill Sans MT" panose="020B0502020104020203" pitchFamily="34" charset="0"/>
              </a:rPr>
              <a:t>alles</a:t>
            </a:r>
            <a:r>
              <a:rPr lang="nl-NL" sz="4400" b="1" dirty="0">
                <a:latin typeface="Gill Sans MT" panose="020B0502020104020203" pitchFamily="34" charset="0"/>
              </a:rPr>
              <a:t> geskenk </a:t>
            </a:r>
            <a:r>
              <a:rPr lang="nl-NL" sz="4400" dirty="0">
                <a:latin typeface="Gill Sans MT" panose="020B0502020104020203" pitchFamily="34" charset="0"/>
              </a:rPr>
              <a:t>wat ons nodig het </a:t>
            </a:r>
            <a:r>
              <a:rPr lang="nl-NL" sz="4400" b="1" dirty="0">
                <a:latin typeface="Gill Sans MT" panose="020B0502020104020203" pitchFamily="34" charset="0"/>
              </a:rPr>
              <a:t>om te lewe </a:t>
            </a:r>
            <a:r>
              <a:rPr lang="nl-NL" sz="4400" dirty="0">
                <a:latin typeface="Gill Sans MT" panose="020B0502020104020203" pitchFamily="34" charset="0"/>
              </a:rPr>
              <a:t>en </a:t>
            </a:r>
          </a:p>
          <a:p>
            <a:r>
              <a:rPr lang="nl-NL" sz="4400" b="1" dirty="0">
                <a:latin typeface="Gill Sans MT" panose="020B0502020104020203" pitchFamily="34" charset="0"/>
              </a:rPr>
              <a:t>Hom te dien</a:t>
            </a:r>
            <a:r>
              <a:rPr lang="nl-NL" sz="4400" dirty="0">
                <a:latin typeface="Gill Sans MT" panose="020B0502020104020203" pitchFamily="34" charset="0"/>
              </a:rPr>
              <a:t>...</a:t>
            </a:r>
            <a:endParaRPr lang="en-ZA" sz="4400" dirty="0">
              <a:latin typeface="Gill Sans MT" panose="020B0502020104020203" pitchFamily="34" charset="0"/>
            </a:endParaRPr>
          </a:p>
        </p:txBody>
      </p:sp>
    </p:spTree>
    <p:extLst>
      <p:ext uri="{BB962C8B-B14F-4D97-AF65-F5344CB8AC3E}">
        <p14:creationId xmlns:p14="http://schemas.microsoft.com/office/powerpoint/2010/main" val="881885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197151"/>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01217" y="5131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2 Pet. 1:3</a:t>
            </a:r>
          </a:p>
        </p:txBody>
      </p:sp>
      <p:sp>
        <p:nvSpPr>
          <p:cNvPr id="7" name="TextBox 6">
            <a:extLst>
              <a:ext uri="{FF2B5EF4-FFF2-40B4-BE49-F238E27FC236}">
                <a16:creationId xmlns:a16="http://schemas.microsoft.com/office/drawing/2014/main" id="{AC5DD35D-D83D-4C80-4ED2-68F53C3AA70A}"/>
              </a:ext>
            </a:extLst>
          </p:cNvPr>
          <p:cNvSpPr txBox="1"/>
          <p:nvPr/>
        </p:nvSpPr>
        <p:spPr>
          <a:xfrm>
            <a:off x="1119673" y="1397426"/>
            <a:ext cx="10039740" cy="1600438"/>
          </a:xfrm>
          <a:prstGeom prst="rect">
            <a:avLst/>
          </a:prstGeom>
          <a:noFill/>
        </p:spPr>
        <p:txBody>
          <a:bodyPr wrap="square" rtlCol="0">
            <a:spAutoFit/>
          </a:bodyPr>
          <a:lstStyle/>
          <a:p>
            <a:r>
              <a:rPr lang="nl-NL" sz="4400" dirty="0">
                <a:latin typeface="Gill Sans MT" panose="020B0502020104020203" pitchFamily="34" charset="0"/>
              </a:rPr>
              <a:t>...Dit kom deurdat ons </a:t>
            </a:r>
            <a:r>
              <a:rPr lang="nl-NL" sz="5400" b="1" dirty="0">
                <a:solidFill>
                  <a:schemeClr val="accent2">
                    <a:lumMod val="75000"/>
                  </a:schemeClr>
                </a:solidFill>
                <a:latin typeface="Gill Sans MT" panose="020B0502020104020203" pitchFamily="34" charset="0"/>
              </a:rPr>
              <a:t>Hom ken </a:t>
            </a:r>
            <a:r>
              <a:rPr lang="nl-NL" sz="4400" dirty="0">
                <a:latin typeface="Gill Sans MT" panose="020B0502020104020203" pitchFamily="34" charset="0"/>
              </a:rPr>
              <a:t>wat ons geroep het deur sy heerlikheid en mag.</a:t>
            </a:r>
            <a:endParaRPr lang="en-ZA" sz="4400" dirty="0">
              <a:latin typeface="Gill Sans MT" panose="020B0502020104020203" pitchFamily="34" charset="0"/>
            </a:endParaRPr>
          </a:p>
        </p:txBody>
      </p:sp>
    </p:spTree>
    <p:extLst>
      <p:ext uri="{BB962C8B-B14F-4D97-AF65-F5344CB8AC3E}">
        <p14:creationId xmlns:p14="http://schemas.microsoft.com/office/powerpoint/2010/main" val="421905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CECF20-0B31-44C9-A102-7549DAFB1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42" y="0"/>
            <a:ext cx="11206065" cy="6858000"/>
          </a:xfrm>
          <a:prstGeom prst="rect">
            <a:avLst/>
          </a:prstGeom>
          <a:effectLst>
            <a:softEdge rad="317500"/>
          </a:effectLst>
        </p:spPr>
      </p:pic>
      <p:sp>
        <p:nvSpPr>
          <p:cNvPr id="2" name="TextBox 1">
            <a:extLst>
              <a:ext uri="{FF2B5EF4-FFF2-40B4-BE49-F238E27FC236}">
                <a16:creationId xmlns:a16="http://schemas.microsoft.com/office/drawing/2014/main" id="{5A53A1AF-7B85-72BF-D5BD-9B7DA39464E9}"/>
              </a:ext>
            </a:extLst>
          </p:cNvPr>
          <p:cNvSpPr txBox="1"/>
          <p:nvPr/>
        </p:nvSpPr>
        <p:spPr>
          <a:xfrm>
            <a:off x="5579712" y="792529"/>
            <a:ext cx="5700997" cy="1569660"/>
          </a:xfrm>
          <a:prstGeom prst="rect">
            <a:avLst/>
          </a:prstGeom>
          <a:noFill/>
        </p:spPr>
        <p:txBody>
          <a:bodyPr wrap="square" rtlCol="0">
            <a:spAutoFit/>
          </a:bodyPr>
          <a:lstStyle/>
          <a:p>
            <a:pPr algn="ctr"/>
            <a:r>
              <a:rPr lang="en-ZA" sz="4800" b="1" dirty="0">
                <a:solidFill>
                  <a:schemeClr val="bg1"/>
                </a:solidFill>
                <a:latin typeface="Gill Sans MT" panose="020B0502020104020203" pitchFamily="34" charset="0"/>
              </a:rPr>
              <a:t>Wat </a:t>
            </a:r>
            <a:r>
              <a:rPr lang="en-ZA" sz="4800" b="1" dirty="0" err="1">
                <a:solidFill>
                  <a:schemeClr val="accent2">
                    <a:lumMod val="75000"/>
                  </a:schemeClr>
                </a:solidFill>
                <a:latin typeface="Gill Sans MT" panose="020B0502020104020203" pitchFamily="34" charset="0"/>
              </a:rPr>
              <a:t>beteken</a:t>
            </a:r>
            <a:r>
              <a:rPr lang="en-ZA" sz="4800" b="1" dirty="0">
                <a:solidFill>
                  <a:schemeClr val="bg1"/>
                </a:solidFill>
                <a:latin typeface="Gill Sans MT" panose="020B0502020104020203" pitchFamily="34" charset="0"/>
              </a:rPr>
              <a:t> </a:t>
            </a:r>
            <a:r>
              <a:rPr lang="en-ZA" sz="4800" b="1" dirty="0" err="1">
                <a:solidFill>
                  <a:schemeClr val="bg1"/>
                </a:solidFill>
                <a:latin typeface="Gill Sans MT" panose="020B0502020104020203" pitchFamily="34" charset="0"/>
              </a:rPr>
              <a:t>dit</a:t>
            </a:r>
            <a:r>
              <a:rPr lang="en-ZA" sz="4800" b="1" dirty="0">
                <a:solidFill>
                  <a:schemeClr val="bg1"/>
                </a:solidFill>
                <a:latin typeface="Gill Sans MT" panose="020B0502020104020203" pitchFamily="34" charset="0"/>
              </a:rPr>
              <a:t> </a:t>
            </a:r>
          </a:p>
          <a:p>
            <a:pPr algn="ctr"/>
            <a:r>
              <a:rPr lang="en-ZA" sz="4800" b="1" dirty="0">
                <a:solidFill>
                  <a:schemeClr val="bg1"/>
                </a:solidFill>
                <a:latin typeface="Gill Sans MT" panose="020B0502020104020203" pitchFamily="34" charset="0"/>
              </a:rPr>
              <a:t>om Jesus </a:t>
            </a:r>
            <a:r>
              <a:rPr lang="en-ZA" sz="4800" b="1" dirty="0" err="1">
                <a:solidFill>
                  <a:schemeClr val="bg1"/>
                </a:solidFill>
                <a:latin typeface="Gill Sans MT" panose="020B0502020104020203" pitchFamily="34" charset="0"/>
              </a:rPr>
              <a:t>te</a:t>
            </a:r>
            <a:r>
              <a:rPr lang="en-ZA" sz="4800" b="1" dirty="0">
                <a:solidFill>
                  <a:schemeClr val="bg1"/>
                </a:solidFill>
                <a:latin typeface="Gill Sans MT" panose="020B0502020104020203" pitchFamily="34" charset="0"/>
              </a:rPr>
              <a:t> KEN?</a:t>
            </a:r>
          </a:p>
        </p:txBody>
      </p:sp>
    </p:spTree>
    <p:extLst>
      <p:ext uri="{BB962C8B-B14F-4D97-AF65-F5344CB8AC3E}">
        <p14:creationId xmlns:p14="http://schemas.microsoft.com/office/powerpoint/2010/main" val="3624978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CECF20-0B31-44C9-A102-7549DAFB1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98" y="0"/>
            <a:ext cx="11206065" cy="6858000"/>
          </a:xfrm>
          <a:prstGeom prst="rect">
            <a:avLst/>
          </a:prstGeom>
          <a:effectLst>
            <a:softEdge rad="317500"/>
          </a:effectLst>
        </p:spPr>
      </p:pic>
      <p:sp>
        <p:nvSpPr>
          <p:cNvPr id="2" name="TextBox 1">
            <a:extLst>
              <a:ext uri="{FF2B5EF4-FFF2-40B4-BE49-F238E27FC236}">
                <a16:creationId xmlns:a16="http://schemas.microsoft.com/office/drawing/2014/main" id="{5A53A1AF-7B85-72BF-D5BD-9B7DA39464E9}"/>
              </a:ext>
            </a:extLst>
          </p:cNvPr>
          <p:cNvSpPr txBox="1"/>
          <p:nvPr/>
        </p:nvSpPr>
        <p:spPr>
          <a:xfrm>
            <a:off x="5477075" y="745877"/>
            <a:ext cx="5700997" cy="1569660"/>
          </a:xfrm>
          <a:prstGeom prst="rect">
            <a:avLst/>
          </a:prstGeom>
          <a:noFill/>
        </p:spPr>
        <p:txBody>
          <a:bodyPr wrap="square" rtlCol="0">
            <a:spAutoFit/>
          </a:bodyPr>
          <a:lstStyle/>
          <a:p>
            <a:pPr algn="ctr"/>
            <a:r>
              <a:rPr lang="en-ZA" sz="4800" b="1" dirty="0">
                <a:solidFill>
                  <a:schemeClr val="bg1"/>
                </a:solidFill>
                <a:latin typeface="Gill Sans MT" panose="020B0502020104020203" pitchFamily="34" charset="0"/>
              </a:rPr>
              <a:t>Wat </a:t>
            </a:r>
            <a:r>
              <a:rPr lang="en-ZA" sz="4800" b="1" dirty="0" err="1">
                <a:solidFill>
                  <a:schemeClr val="accent2">
                    <a:lumMod val="75000"/>
                  </a:schemeClr>
                </a:solidFill>
                <a:latin typeface="Gill Sans MT" panose="020B0502020104020203" pitchFamily="34" charset="0"/>
              </a:rPr>
              <a:t>beteken</a:t>
            </a:r>
            <a:r>
              <a:rPr lang="en-ZA" sz="4800" b="1" dirty="0">
                <a:solidFill>
                  <a:schemeClr val="bg1"/>
                </a:solidFill>
                <a:latin typeface="Gill Sans MT" panose="020B0502020104020203" pitchFamily="34" charset="0"/>
              </a:rPr>
              <a:t> </a:t>
            </a:r>
            <a:r>
              <a:rPr lang="en-ZA" sz="4800" b="1" dirty="0" err="1">
                <a:solidFill>
                  <a:schemeClr val="bg1"/>
                </a:solidFill>
                <a:latin typeface="Gill Sans MT" panose="020B0502020104020203" pitchFamily="34" charset="0"/>
              </a:rPr>
              <a:t>dit</a:t>
            </a:r>
            <a:r>
              <a:rPr lang="en-ZA" sz="4800" b="1" dirty="0">
                <a:solidFill>
                  <a:schemeClr val="bg1"/>
                </a:solidFill>
                <a:latin typeface="Gill Sans MT" panose="020B0502020104020203" pitchFamily="34" charset="0"/>
              </a:rPr>
              <a:t> </a:t>
            </a:r>
          </a:p>
          <a:p>
            <a:pPr algn="ctr"/>
            <a:r>
              <a:rPr lang="en-ZA" sz="4800" b="1" dirty="0">
                <a:solidFill>
                  <a:schemeClr val="bg1"/>
                </a:solidFill>
                <a:latin typeface="Gill Sans MT" panose="020B0502020104020203" pitchFamily="34" charset="0"/>
              </a:rPr>
              <a:t>om Jesus </a:t>
            </a:r>
            <a:r>
              <a:rPr lang="en-ZA" sz="4800" b="1" dirty="0" err="1">
                <a:solidFill>
                  <a:schemeClr val="bg1"/>
                </a:solidFill>
                <a:latin typeface="Gill Sans MT" panose="020B0502020104020203" pitchFamily="34" charset="0"/>
              </a:rPr>
              <a:t>te</a:t>
            </a:r>
            <a:r>
              <a:rPr lang="en-ZA" sz="4800" b="1" dirty="0">
                <a:solidFill>
                  <a:schemeClr val="bg1"/>
                </a:solidFill>
                <a:latin typeface="Gill Sans MT" panose="020B0502020104020203" pitchFamily="34" charset="0"/>
              </a:rPr>
              <a:t> KEN?</a:t>
            </a:r>
          </a:p>
        </p:txBody>
      </p:sp>
      <p:sp>
        <p:nvSpPr>
          <p:cNvPr id="3" name="TextBox 2">
            <a:extLst>
              <a:ext uri="{FF2B5EF4-FFF2-40B4-BE49-F238E27FC236}">
                <a16:creationId xmlns:a16="http://schemas.microsoft.com/office/drawing/2014/main" id="{4534FDF5-2FA2-EDE0-0E14-B0D2E8458790}"/>
              </a:ext>
            </a:extLst>
          </p:cNvPr>
          <p:cNvSpPr txBox="1"/>
          <p:nvPr/>
        </p:nvSpPr>
        <p:spPr>
          <a:xfrm>
            <a:off x="4562670" y="3480635"/>
            <a:ext cx="6830006" cy="2123658"/>
          </a:xfrm>
          <a:prstGeom prst="rect">
            <a:avLst/>
          </a:prstGeom>
          <a:noFill/>
        </p:spPr>
        <p:txBody>
          <a:bodyPr wrap="square" rtlCol="0">
            <a:spAutoFit/>
          </a:bodyPr>
          <a:lstStyle/>
          <a:p>
            <a:pPr algn="ctr"/>
            <a:r>
              <a:rPr lang="en-ZA" sz="4400" b="1" dirty="0">
                <a:solidFill>
                  <a:schemeClr val="bg1"/>
                </a:solidFill>
                <a:latin typeface="Gill Sans MT" panose="020B0502020104020203" pitchFamily="34" charset="0"/>
              </a:rPr>
              <a:t>Jy </a:t>
            </a:r>
            <a:r>
              <a:rPr lang="en-ZA" sz="4400" b="1" dirty="0" err="1">
                <a:solidFill>
                  <a:schemeClr val="bg1"/>
                </a:solidFill>
                <a:latin typeface="Gill Sans MT" panose="020B0502020104020203" pitchFamily="34" charset="0"/>
              </a:rPr>
              <a:t>beleef</a:t>
            </a:r>
            <a:r>
              <a:rPr lang="en-ZA" sz="4400" b="1" dirty="0">
                <a:solidFill>
                  <a:schemeClr val="bg1"/>
                </a:solidFill>
                <a:latin typeface="Gill Sans MT" panose="020B0502020104020203" pitchFamily="34" charset="0"/>
              </a:rPr>
              <a:t> Hom </a:t>
            </a:r>
          </a:p>
          <a:p>
            <a:pPr algn="ctr"/>
            <a:r>
              <a:rPr lang="en-ZA" sz="4400" b="1" dirty="0">
                <a:solidFill>
                  <a:schemeClr val="bg1"/>
                </a:solidFill>
                <a:latin typeface="Gill Sans MT" panose="020B0502020104020203" pitchFamily="34" charset="0"/>
              </a:rPr>
              <a:t>as </a:t>
            </a:r>
            <a:r>
              <a:rPr lang="en-ZA" sz="4400" b="1" dirty="0">
                <a:solidFill>
                  <a:schemeClr val="accent2">
                    <a:lumMod val="75000"/>
                  </a:schemeClr>
                </a:solidFill>
                <a:latin typeface="Gill Sans MT" panose="020B0502020104020203" pitchFamily="34" charset="0"/>
              </a:rPr>
              <a:t>REALITEIT</a:t>
            </a:r>
            <a:r>
              <a:rPr lang="en-ZA" sz="4400" b="1" dirty="0">
                <a:solidFill>
                  <a:schemeClr val="bg1"/>
                </a:solidFill>
                <a:latin typeface="Gill Sans MT" panose="020B0502020104020203" pitchFamily="34" charset="0"/>
              </a:rPr>
              <a:t> </a:t>
            </a:r>
            <a:r>
              <a:rPr lang="en-ZA" sz="4400" b="1" dirty="0" err="1">
                <a:solidFill>
                  <a:schemeClr val="bg1"/>
                </a:solidFill>
                <a:latin typeface="Gill Sans MT" panose="020B0502020104020203" pitchFamily="34" charset="0"/>
              </a:rPr>
              <a:t>soos</a:t>
            </a:r>
            <a:r>
              <a:rPr lang="en-ZA" sz="4400" b="1" dirty="0">
                <a:solidFill>
                  <a:schemeClr val="bg1"/>
                </a:solidFill>
                <a:latin typeface="Gill Sans MT" panose="020B0502020104020203" pitchFamily="34" charset="0"/>
              </a:rPr>
              <a:t> </a:t>
            </a:r>
          </a:p>
          <a:p>
            <a:pPr algn="ctr"/>
            <a:r>
              <a:rPr lang="en-ZA" sz="4400" b="1" dirty="0" err="1">
                <a:solidFill>
                  <a:schemeClr val="bg1"/>
                </a:solidFill>
                <a:latin typeface="Gill Sans MT" panose="020B0502020104020203" pitchFamily="34" charset="0"/>
              </a:rPr>
              <a:t>jy</a:t>
            </a:r>
            <a:r>
              <a:rPr lang="en-ZA" sz="4400" b="1" dirty="0">
                <a:solidFill>
                  <a:schemeClr val="bg1"/>
                </a:solidFill>
                <a:latin typeface="Gill Sans MT" panose="020B0502020104020203" pitchFamily="34" charset="0"/>
              </a:rPr>
              <a:t> </a:t>
            </a:r>
            <a:r>
              <a:rPr lang="en-ZA" sz="4400" b="1" dirty="0" err="1">
                <a:solidFill>
                  <a:schemeClr val="bg1"/>
                </a:solidFill>
                <a:latin typeface="Gill Sans MT" panose="020B0502020104020203" pitchFamily="34" charset="0"/>
              </a:rPr>
              <a:t>wandel</a:t>
            </a:r>
            <a:r>
              <a:rPr lang="en-ZA" sz="4400" b="1" dirty="0">
                <a:solidFill>
                  <a:schemeClr val="bg1"/>
                </a:solidFill>
                <a:latin typeface="Gill Sans MT" panose="020B0502020104020203" pitchFamily="34" charset="0"/>
              </a:rPr>
              <a:t> in die Gees</a:t>
            </a:r>
          </a:p>
        </p:txBody>
      </p:sp>
    </p:spTree>
    <p:extLst>
      <p:ext uri="{BB962C8B-B14F-4D97-AF65-F5344CB8AC3E}">
        <p14:creationId xmlns:p14="http://schemas.microsoft.com/office/powerpoint/2010/main" val="11103629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197151"/>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01217" y="5131836"/>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Gal. 5:25</a:t>
            </a:r>
          </a:p>
        </p:txBody>
      </p:sp>
      <p:sp>
        <p:nvSpPr>
          <p:cNvPr id="7" name="TextBox 6">
            <a:extLst>
              <a:ext uri="{FF2B5EF4-FFF2-40B4-BE49-F238E27FC236}">
                <a16:creationId xmlns:a16="http://schemas.microsoft.com/office/drawing/2014/main" id="{AC5DD35D-D83D-4C80-4ED2-68F53C3AA70A}"/>
              </a:ext>
            </a:extLst>
          </p:cNvPr>
          <p:cNvSpPr txBox="1"/>
          <p:nvPr/>
        </p:nvSpPr>
        <p:spPr>
          <a:xfrm>
            <a:off x="1614195" y="1726164"/>
            <a:ext cx="10039740" cy="1446550"/>
          </a:xfrm>
          <a:prstGeom prst="rect">
            <a:avLst/>
          </a:prstGeom>
          <a:noFill/>
        </p:spPr>
        <p:txBody>
          <a:bodyPr wrap="square" rtlCol="0">
            <a:spAutoFit/>
          </a:bodyPr>
          <a:lstStyle/>
          <a:p>
            <a:r>
              <a:rPr lang="nl-NL" sz="4400" dirty="0">
                <a:latin typeface="Gill Sans MT" panose="020B0502020104020203" pitchFamily="34" charset="0"/>
              </a:rPr>
              <a:t>Aangesien ons deur die Gees leef, </a:t>
            </a:r>
          </a:p>
          <a:p>
            <a:r>
              <a:rPr lang="nl-NL" sz="4400" dirty="0">
                <a:latin typeface="Gill Sans MT" panose="020B0502020104020203" pitchFamily="34" charset="0"/>
              </a:rPr>
              <a:t>laat ons ook met die Gees in pas bly.</a:t>
            </a:r>
            <a:endParaRPr lang="en-ZA" sz="4400" dirty="0">
              <a:latin typeface="Gill Sans MT" panose="020B0502020104020203" pitchFamily="34" charset="0"/>
            </a:endParaRPr>
          </a:p>
        </p:txBody>
      </p:sp>
    </p:spTree>
    <p:extLst>
      <p:ext uri="{BB962C8B-B14F-4D97-AF65-F5344CB8AC3E}">
        <p14:creationId xmlns:p14="http://schemas.microsoft.com/office/powerpoint/2010/main" val="1806918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2000"/>
            <a:lum/>
          </a:blip>
          <a:srcRect/>
          <a:stretch>
            <a:fillRect t="-9000" b="-9000"/>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4124131" y="2887825"/>
            <a:ext cx="7697756" cy="3477875"/>
          </a:xfrm>
          <a:prstGeom prst="rect">
            <a:avLst/>
          </a:prstGeom>
          <a:noFill/>
        </p:spPr>
        <p:txBody>
          <a:bodyPr wrap="square" rtlCol="0">
            <a:spAutoFit/>
          </a:bodyPr>
          <a:lstStyle/>
          <a:p>
            <a:pPr algn="ctr"/>
            <a:r>
              <a:rPr lang="nl-NL" sz="4400" dirty="0">
                <a:latin typeface="Gill Sans MT" panose="020B0502020104020203" pitchFamily="34" charset="0"/>
              </a:rPr>
              <a:t>Jou lewe </a:t>
            </a:r>
          </a:p>
          <a:p>
            <a:pPr algn="ctr"/>
            <a:r>
              <a:rPr lang="nl-NL" sz="4400" dirty="0">
                <a:latin typeface="Gill Sans MT" panose="020B0502020104020203" pitchFamily="34" charset="0"/>
              </a:rPr>
              <a:t>= </a:t>
            </a:r>
          </a:p>
          <a:p>
            <a:pPr algn="ctr"/>
            <a:r>
              <a:rPr lang="nl-NL" sz="4400" b="1" dirty="0">
                <a:latin typeface="Gill Sans MT" panose="020B0502020104020203" pitchFamily="34" charset="0"/>
              </a:rPr>
              <a:t>uitvloeisel (vrug) </a:t>
            </a:r>
          </a:p>
          <a:p>
            <a:pPr algn="ctr"/>
            <a:r>
              <a:rPr lang="nl-NL" sz="4400" dirty="0">
                <a:latin typeface="Gill Sans MT" panose="020B0502020104020203" pitchFamily="34" charset="0"/>
              </a:rPr>
              <a:t>van </a:t>
            </a:r>
            <a:r>
              <a:rPr lang="nl-NL" sz="4400" b="1" dirty="0">
                <a:latin typeface="Gill Sans MT" panose="020B0502020104020203" pitchFamily="34" charset="0"/>
              </a:rPr>
              <a:t>lewe</a:t>
            </a:r>
            <a:r>
              <a:rPr lang="nl-NL" sz="4400" dirty="0">
                <a:latin typeface="Gill Sans MT" panose="020B0502020104020203" pitchFamily="34" charset="0"/>
              </a:rPr>
              <a:t> en </a:t>
            </a:r>
            <a:r>
              <a:rPr lang="nl-NL" sz="4400" b="1" dirty="0">
                <a:latin typeface="Gill Sans MT" panose="020B0502020104020203" pitchFamily="34" charset="0"/>
              </a:rPr>
              <a:t>krag</a:t>
            </a:r>
            <a:r>
              <a:rPr lang="nl-NL" sz="4400" dirty="0">
                <a:latin typeface="Gill Sans MT" panose="020B0502020104020203" pitchFamily="34" charset="0"/>
              </a:rPr>
              <a:t> van die Heilige Gees in jou</a:t>
            </a:r>
            <a:endParaRPr lang="en-ZA" sz="4400" dirty="0">
              <a:latin typeface="Gill Sans MT" panose="020B0502020104020203" pitchFamily="34" charset="0"/>
            </a:endParaRPr>
          </a:p>
        </p:txBody>
      </p:sp>
    </p:spTree>
    <p:extLst>
      <p:ext uri="{BB962C8B-B14F-4D97-AF65-F5344CB8AC3E}">
        <p14:creationId xmlns:p14="http://schemas.microsoft.com/office/powerpoint/2010/main" val="383959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9D8C3C-7489-8002-20C7-7A79E1DC26CA}"/>
              </a:ext>
            </a:extLst>
          </p:cNvPr>
          <p:cNvPicPr>
            <a:picLocks noChangeAspect="1"/>
          </p:cNvPicPr>
          <p:nvPr/>
        </p:nvPicPr>
        <p:blipFill>
          <a:blip r:embed="rId3"/>
          <a:stretch>
            <a:fillRect/>
          </a:stretch>
        </p:blipFill>
        <p:spPr>
          <a:xfrm>
            <a:off x="188939" y="132385"/>
            <a:ext cx="841321" cy="768163"/>
          </a:xfrm>
          <a:prstGeom prst="rect">
            <a:avLst/>
          </a:prstGeom>
        </p:spPr>
      </p:pic>
      <p:sp>
        <p:nvSpPr>
          <p:cNvPr id="8" name="TextBox 7">
            <a:extLst>
              <a:ext uri="{FF2B5EF4-FFF2-40B4-BE49-F238E27FC236}">
                <a16:creationId xmlns:a16="http://schemas.microsoft.com/office/drawing/2014/main" id="{1E1AE5C3-BBE0-0A49-68E1-53E25033AA51}"/>
              </a:ext>
            </a:extLst>
          </p:cNvPr>
          <p:cNvSpPr txBox="1"/>
          <p:nvPr/>
        </p:nvSpPr>
        <p:spPr>
          <a:xfrm>
            <a:off x="1132137" y="132385"/>
            <a:ext cx="2908301" cy="769441"/>
          </a:xfrm>
          <a:prstGeom prst="rect">
            <a:avLst/>
          </a:prstGeom>
          <a:noFill/>
        </p:spPr>
        <p:txBody>
          <a:bodyPr wrap="square" rtlCol="0">
            <a:spAutoFit/>
          </a:bodyPr>
          <a:lstStyle/>
          <a:p>
            <a:pPr algn="ctr"/>
            <a:r>
              <a:rPr lang="nl-NL" sz="4400" dirty="0">
                <a:latin typeface="Gill Sans MT" panose="020B0502020104020203" pitchFamily="34" charset="0"/>
              </a:rPr>
              <a:t>Joh 6:1-7</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E9EC82E3-7411-DC3C-6A3E-F8A9DBBE7FCC}"/>
              </a:ext>
            </a:extLst>
          </p:cNvPr>
          <p:cNvSpPr txBox="1"/>
          <p:nvPr/>
        </p:nvSpPr>
        <p:spPr>
          <a:xfrm>
            <a:off x="609599" y="1351508"/>
            <a:ext cx="11082867" cy="3477875"/>
          </a:xfrm>
          <a:prstGeom prst="rect">
            <a:avLst/>
          </a:prstGeom>
          <a:noFill/>
        </p:spPr>
        <p:txBody>
          <a:bodyPr wrap="square" rtlCol="0">
            <a:spAutoFit/>
          </a:bodyPr>
          <a:lstStyle/>
          <a:p>
            <a:r>
              <a:rPr lang="nl-NL" sz="4400" b="1" dirty="0">
                <a:latin typeface="Gill Sans MT" panose="020B0502020104020203" pitchFamily="34" charset="0"/>
              </a:rPr>
              <a:t>Toe Jesus opkyk en sien dat daar 'n groot skare na Hom op pad is, sê Hy vir Filippus: </a:t>
            </a:r>
          </a:p>
          <a:p>
            <a:r>
              <a:rPr lang="nl-NL" sz="4400" b="1" dirty="0">
                <a:latin typeface="Gill Sans MT" panose="020B0502020104020203" pitchFamily="34" charset="0"/>
              </a:rPr>
              <a:t>“Waar sal ons brood te koop kry om hierdie mense te laat eet?”</a:t>
            </a:r>
          </a:p>
        </p:txBody>
      </p:sp>
    </p:spTree>
    <p:extLst>
      <p:ext uri="{BB962C8B-B14F-4D97-AF65-F5344CB8AC3E}">
        <p14:creationId xmlns:p14="http://schemas.microsoft.com/office/powerpoint/2010/main" val="2489860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9000" b="-9000"/>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4208106" y="3951517"/>
            <a:ext cx="7912359" cy="2800767"/>
          </a:xfrm>
          <a:prstGeom prst="rect">
            <a:avLst/>
          </a:prstGeom>
          <a:noFill/>
        </p:spPr>
        <p:txBody>
          <a:bodyPr wrap="square" rtlCol="0">
            <a:spAutoFit/>
          </a:bodyPr>
          <a:lstStyle/>
          <a:p>
            <a:r>
              <a:rPr lang="nl-NL" sz="4400" dirty="0">
                <a:latin typeface="Gill Sans MT" panose="020B0502020104020203" pitchFamily="34" charset="0"/>
              </a:rPr>
              <a:t>Ek is die wingerdstok, julle die lote. Wie </a:t>
            </a:r>
            <a:r>
              <a:rPr lang="nl-NL" sz="4400" b="1" dirty="0">
                <a:solidFill>
                  <a:schemeClr val="accent2">
                    <a:lumMod val="75000"/>
                  </a:schemeClr>
                </a:solidFill>
                <a:latin typeface="Gill Sans MT" panose="020B0502020104020203" pitchFamily="34" charset="0"/>
              </a:rPr>
              <a:t>in My bly </a:t>
            </a:r>
            <a:r>
              <a:rPr lang="nl-NL" sz="4400" dirty="0">
                <a:latin typeface="Gill Sans MT" panose="020B0502020104020203" pitchFamily="34" charset="0"/>
              </a:rPr>
              <a:t>en Ek in hom, dra baie vrugte, want </a:t>
            </a:r>
            <a:r>
              <a:rPr lang="nl-NL" sz="4400" b="1" dirty="0">
                <a:solidFill>
                  <a:schemeClr val="accent2">
                    <a:lumMod val="75000"/>
                  </a:schemeClr>
                </a:solidFill>
                <a:latin typeface="Gill Sans MT" panose="020B0502020104020203" pitchFamily="34" charset="0"/>
              </a:rPr>
              <a:t>sonder My </a:t>
            </a:r>
            <a:r>
              <a:rPr lang="nl-NL" sz="4400" b="1" dirty="0">
                <a:latin typeface="Gill Sans MT" panose="020B0502020104020203" pitchFamily="34" charset="0"/>
              </a:rPr>
              <a:t>kan julle niks doen nie</a:t>
            </a:r>
            <a:r>
              <a:rPr lang="nl-NL" sz="4400" dirty="0">
                <a:latin typeface="Gill Sans MT" panose="020B0502020104020203" pitchFamily="34" charset="0"/>
              </a:rPr>
              <a:t>. </a:t>
            </a:r>
          </a:p>
        </p:txBody>
      </p:sp>
      <p:sp>
        <p:nvSpPr>
          <p:cNvPr id="2" name="TextBox 1">
            <a:extLst>
              <a:ext uri="{FF2B5EF4-FFF2-40B4-BE49-F238E27FC236}">
                <a16:creationId xmlns:a16="http://schemas.microsoft.com/office/drawing/2014/main" id="{6696064F-D745-954F-5922-0C9331092BD6}"/>
              </a:ext>
            </a:extLst>
          </p:cNvPr>
          <p:cNvSpPr txBox="1"/>
          <p:nvPr/>
        </p:nvSpPr>
        <p:spPr>
          <a:xfrm>
            <a:off x="1765040" y="3951517"/>
            <a:ext cx="2618792" cy="769441"/>
          </a:xfrm>
          <a:prstGeom prst="rect">
            <a:avLst/>
          </a:prstGeom>
          <a:noFill/>
        </p:spPr>
        <p:txBody>
          <a:bodyPr wrap="square" rtlCol="0">
            <a:spAutoFit/>
          </a:bodyPr>
          <a:lstStyle/>
          <a:p>
            <a:r>
              <a:rPr lang="en-ZA" sz="4400" dirty="0">
                <a:latin typeface="Gill Sans MT" panose="020B0502020104020203" pitchFamily="34" charset="0"/>
              </a:rPr>
              <a:t>Joh 15:5</a:t>
            </a:r>
          </a:p>
        </p:txBody>
      </p:sp>
      <p:sp>
        <p:nvSpPr>
          <p:cNvPr id="3" name="TextBox 2">
            <a:extLst>
              <a:ext uri="{FF2B5EF4-FFF2-40B4-BE49-F238E27FC236}">
                <a16:creationId xmlns:a16="http://schemas.microsoft.com/office/drawing/2014/main" id="{C60CDB4F-CC35-FD78-55F4-0B093003E8A4}"/>
              </a:ext>
            </a:extLst>
          </p:cNvPr>
          <p:cNvSpPr txBox="1"/>
          <p:nvPr/>
        </p:nvSpPr>
        <p:spPr>
          <a:xfrm>
            <a:off x="4208106" y="1370346"/>
            <a:ext cx="7417837" cy="2123658"/>
          </a:xfrm>
          <a:prstGeom prst="rect">
            <a:avLst/>
          </a:prstGeom>
          <a:noFill/>
        </p:spPr>
        <p:txBody>
          <a:bodyPr wrap="square" rtlCol="0">
            <a:spAutoFit/>
          </a:bodyPr>
          <a:lstStyle/>
          <a:p>
            <a:r>
              <a:rPr lang="nl-NL" sz="4400" dirty="0">
                <a:latin typeface="Gill Sans MT" panose="020B0502020104020203" pitchFamily="34" charset="0"/>
              </a:rPr>
              <a:t>Hy wat julle geroep het </a:t>
            </a:r>
            <a:r>
              <a:rPr lang="nl-NL" sz="4400" b="1" dirty="0">
                <a:latin typeface="Gill Sans MT" panose="020B0502020104020203" pitchFamily="34" charset="0"/>
              </a:rPr>
              <a:t>om </a:t>
            </a:r>
            <a:r>
              <a:rPr lang="nl-NL" sz="4400" b="1" dirty="0">
                <a:solidFill>
                  <a:schemeClr val="accent2">
                    <a:lumMod val="75000"/>
                  </a:schemeClr>
                </a:solidFill>
                <a:latin typeface="Gill Sans MT" panose="020B0502020104020203" pitchFamily="34" charset="0"/>
              </a:rPr>
              <a:t>verenig</a:t>
            </a:r>
            <a:r>
              <a:rPr lang="nl-NL" sz="4400" b="1" dirty="0">
                <a:latin typeface="Gill Sans MT" panose="020B0502020104020203" pitchFamily="34" charset="0"/>
              </a:rPr>
              <a:t> te lewe met sy Seun</a:t>
            </a:r>
            <a:r>
              <a:rPr lang="nl-NL" sz="4400" dirty="0">
                <a:latin typeface="Gill Sans MT" panose="020B0502020104020203" pitchFamily="34" charset="0"/>
              </a:rPr>
              <a:t>, Christus Jesus, ons Here</a:t>
            </a:r>
          </a:p>
        </p:txBody>
      </p:sp>
      <p:sp>
        <p:nvSpPr>
          <p:cNvPr id="4" name="TextBox 3">
            <a:extLst>
              <a:ext uri="{FF2B5EF4-FFF2-40B4-BE49-F238E27FC236}">
                <a16:creationId xmlns:a16="http://schemas.microsoft.com/office/drawing/2014/main" id="{DB607F70-573A-9A45-99C2-9BC91EE35E30}"/>
              </a:ext>
            </a:extLst>
          </p:cNvPr>
          <p:cNvSpPr txBox="1"/>
          <p:nvPr/>
        </p:nvSpPr>
        <p:spPr>
          <a:xfrm>
            <a:off x="1589314" y="1370346"/>
            <a:ext cx="2618792" cy="769441"/>
          </a:xfrm>
          <a:prstGeom prst="rect">
            <a:avLst/>
          </a:prstGeom>
          <a:noFill/>
        </p:spPr>
        <p:txBody>
          <a:bodyPr wrap="square" rtlCol="0">
            <a:spAutoFit/>
          </a:bodyPr>
          <a:lstStyle/>
          <a:p>
            <a:r>
              <a:rPr lang="en-ZA" sz="4400" dirty="0">
                <a:latin typeface="Gill Sans MT" panose="020B0502020104020203" pitchFamily="34" charset="0"/>
              </a:rPr>
              <a:t>1 Kor 1:9</a:t>
            </a:r>
          </a:p>
        </p:txBody>
      </p:sp>
      <p:sp>
        <p:nvSpPr>
          <p:cNvPr id="5" name="TextBox 4">
            <a:extLst>
              <a:ext uri="{FF2B5EF4-FFF2-40B4-BE49-F238E27FC236}">
                <a16:creationId xmlns:a16="http://schemas.microsoft.com/office/drawing/2014/main" id="{98DE8ACB-D27F-3647-98AD-A54A7C469E3F}"/>
              </a:ext>
            </a:extLst>
          </p:cNvPr>
          <p:cNvSpPr txBox="1"/>
          <p:nvPr/>
        </p:nvSpPr>
        <p:spPr>
          <a:xfrm>
            <a:off x="793102" y="105716"/>
            <a:ext cx="10832841" cy="830997"/>
          </a:xfrm>
          <a:prstGeom prst="rect">
            <a:avLst/>
          </a:prstGeom>
          <a:noFill/>
        </p:spPr>
        <p:txBody>
          <a:bodyPr wrap="square" rtlCol="0">
            <a:spAutoFit/>
          </a:bodyPr>
          <a:lstStyle/>
          <a:p>
            <a:r>
              <a:rPr lang="en-ZA" sz="4800" b="1" dirty="0" err="1">
                <a:latin typeface="Gill Sans MT" panose="020B0502020104020203" pitchFamily="34" charset="0"/>
              </a:rPr>
              <a:t>Eenheidsband-verhouding</a:t>
            </a:r>
            <a:r>
              <a:rPr lang="en-ZA" sz="4800" b="1" dirty="0">
                <a:latin typeface="Gill Sans MT" panose="020B0502020104020203" pitchFamily="34" charset="0"/>
              </a:rPr>
              <a:t> met Jesus</a:t>
            </a:r>
          </a:p>
        </p:txBody>
      </p:sp>
    </p:spTree>
    <p:extLst>
      <p:ext uri="{BB962C8B-B14F-4D97-AF65-F5344CB8AC3E}">
        <p14:creationId xmlns:p14="http://schemas.microsoft.com/office/powerpoint/2010/main" val="35298360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9000" b="-9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0CDB4F-CC35-FD78-55F4-0B093003E8A4}"/>
              </a:ext>
            </a:extLst>
          </p:cNvPr>
          <p:cNvSpPr txBox="1"/>
          <p:nvPr/>
        </p:nvSpPr>
        <p:spPr>
          <a:xfrm>
            <a:off x="3200400" y="4136538"/>
            <a:ext cx="8733453" cy="2123658"/>
          </a:xfrm>
          <a:prstGeom prst="rect">
            <a:avLst/>
          </a:prstGeom>
          <a:noFill/>
        </p:spPr>
        <p:txBody>
          <a:bodyPr wrap="square" rtlCol="0">
            <a:spAutoFit/>
          </a:bodyPr>
          <a:lstStyle/>
          <a:p>
            <a:pPr algn="r"/>
            <a:r>
              <a:rPr lang="nl-NL" sz="4400" dirty="0">
                <a:latin typeface="Gill Sans MT" panose="020B0502020104020203" pitchFamily="34" charset="0"/>
              </a:rPr>
              <a:t>Ons vra God dat Hy deur al die wysheid en insig </a:t>
            </a:r>
            <a:r>
              <a:rPr lang="nl-NL" sz="4400" b="1" dirty="0">
                <a:latin typeface="Gill Sans MT" panose="020B0502020104020203" pitchFamily="34" charset="0"/>
              </a:rPr>
              <a:t>wat die Gees gee</a:t>
            </a:r>
            <a:r>
              <a:rPr lang="nl-NL" sz="4400" dirty="0">
                <a:latin typeface="Gill Sans MT" panose="020B0502020104020203" pitchFamily="34" charset="0"/>
              </a:rPr>
              <a:t>, julle </a:t>
            </a:r>
            <a:r>
              <a:rPr lang="nl-NL" sz="4400" b="1" dirty="0">
                <a:solidFill>
                  <a:schemeClr val="accent2">
                    <a:lumMod val="75000"/>
                  </a:schemeClr>
                </a:solidFill>
                <a:latin typeface="Gill Sans MT" panose="020B0502020104020203" pitchFamily="34" charset="0"/>
              </a:rPr>
              <a:t>Sy wil </a:t>
            </a:r>
            <a:r>
              <a:rPr lang="nl-NL" sz="4400" dirty="0">
                <a:latin typeface="Gill Sans MT" panose="020B0502020104020203" pitchFamily="34" charset="0"/>
              </a:rPr>
              <a:t>duidelik sal laat </a:t>
            </a:r>
            <a:r>
              <a:rPr lang="nl-NL" sz="4400" b="1" dirty="0">
                <a:latin typeface="Gill Sans MT" panose="020B0502020104020203" pitchFamily="34" charset="0"/>
              </a:rPr>
              <a:t>ken</a:t>
            </a:r>
          </a:p>
        </p:txBody>
      </p:sp>
      <p:sp>
        <p:nvSpPr>
          <p:cNvPr id="4" name="TextBox 3">
            <a:extLst>
              <a:ext uri="{FF2B5EF4-FFF2-40B4-BE49-F238E27FC236}">
                <a16:creationId xmlns:a16="http://schemas.microsoft.com/office/drawing/2014/main" id="{DB607F70-573A-9A45-99C2-9BC91EE35E30}"/>
              </a:ext>
            </a:extLst>
          </p:cNvPr>
          <p:cNvSpPr txBox="1"/>
          <p:nvPr/>
        </p:nvSpPr>
        <p:spPr>
          <a:xfrm>
            <a:off x="6814457" y="3199146"/>
            <a:ext cx="2618792" cy="769441"/>
          </a:xfrm>
          <a:prstGeom prst="rect">
            <a:avLst/>
          </a:prstGeom>
          <a:noFill/>
        </p:spPr>
        <p:txBody>
          <a:bodyPr wrap="square" rtlCol="0">
            <a:spAutoFit/>
          </a:bodyPr>
          <a:lstStyle/>
          <a:p>
            <a:r>
              <a:rPr lang="en-ZA" sz="4400" dirty="0">
                <a:latin typeface="Gill Sans MT" panose="020B0502020104020203" pitchFamily="34" charset="0"/>
              </a:rPr>
              <a:t>Kol 1:9</a:t>
            </a:r>
          </a:p>
        </p:txBody>
      </p:sp>
    </p:spTree>
    <p:extLst>
      <p:ext uri="{BB962C8B-B14F-4D97-AF65-F5344CB8AC3E}">
        <p14:creationId xmlns:p14="http://schemas.microsoft.com/office/powerpoint/2010/main" val="28197166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5DD35D-D83D-4C80-4ED2-68F53C3AA70A}"/>
              </a:ext>
            </a:extLst>
          </p:cNvPr>
          <p:cNvSpPr txBox="1"/>
          <p:nvPr/>
        </p:nvSpPr>
        <p:spPr>
          <a:xfrm>
            <a:off x="1073020" y="65314"/>
            <a:ext cx="10292743" cy="1446550"/>
          </a:xfrm>
          <a:prstGeom prst="rect">
            <a:avLst/>
          </a:prstGeom>
          <a:noFill/>
        </p:spPr>
        <p:txBody>
          <a:bodyPr wrap="square" rtlCol="0">
            <a:spAutoFit/>
          </a:bodyPr>
          <a:lstStyle/>
          <a:p>
            <a:pPr algn="ctr"/>
            <a:r>
              <a:rPr lang="nl-NL" sz="4400" b="1" dirty="0">
                <a:solidFill>
                  <a:schemeClr val="bg1"/>
                </a:solidFill>
                <a:latin typeface="Gill Sans MT" panose="020B0502020104020203" pitchFamily="34" charset="0"/>
              </a:rPr>
              <a:t>Ons het </a:t>
            </a:r>
            <a:r>
              <a:rPr lang="nl-NL" sz="4400" b="1" dirty="0">
                <a:solidFill>
                  <a:schemeClr val="accent2">
                    <a:lumMod val="75000"/>
                  </a:schemeClr>
                </a:solidFill>
                <a:latin typeface="Gill Sans MT" panose="020B0502020104020203" pitchFamily="34" charset="0"/>
              </a:rPr>
              <a:t>TOEGANG</a:t>
            </a:r>
            <a:r>
              <a:rPr lang="nl-NL" sz="4400" b="1" dirty="0">
                <a:solidFill>
                  <a:schemeClr val="bg1"/>
                </a:solidFill>
                <a:latin typeface="Gill Sans MT" panose="020B0502020104020203" pitchFamily="34" charset="0"/>
              </a:rPr>
              <a:t> tot Jesus se Koninkryks-lewe: Sy Wil en Uitkomste</a:t>
            </a:r>
          </a:p>
        </p:txBody>
      </p:sp>
      <p:sp>
        <p:nvSpPr>
          <p:cNvPr id="4" name="TextBox 3">
            <a:extLst>
              <a:ext uri="{FF2B5EF4-FFF2-40B4-BE49-F238E27FC236}">
                <a16:creationId xmlns:a16="http://schemas.microsoft.com/office/drawing/2014/main" id="{F35B2D71-E8DF-5458-6E18-B34ADBF8C0A8}"/>
              </a:ext>
            </a:extLst>
          </p:cNvPr>
          <p:cNvSpPr txBox="1"/>
          <p:nvPr/>
        </p:nvSpPr>
        <p:spPr>
          <a:xfrm>
            <a:off x="3044889" y="6023245"/>
            <a:ext cx="10292743" cy="769441"/>
          </a:xfrm>
          <a:prstGeom prst="rect">
            <a:avLst/>
          </a:prstGeom>
          <a:noFill/>
        </p:spPr>
        <p:txBody>
          <a:bodyPr wrap="square" rtlCol="0">
            <a:spAutoFit/>
          </a:bodyPr>
          <a:lstStyle/>
          <a:p>
            <a:pPr algn="ctr"/>
            <a:r>
              <a:rPr lang="nl-NL" sz="4400" b="1" dirty="0">
                <a:solidFill>
                  <a:schemeClr val="bg1"/>
                </a:solidFill>
                <a:latin typeface="Gill Sans MT" panose="020B0502020104020203" pitchFamily="34" charset="0"/>
              </a:rPr>
              <a:t>...maar ek moet Hom </a:t>
            </a:r>
            <a:r>
              <a:rPr lang="nl-NL" sz="4400" b="1" dirty="0">
                <a:solidFill>
                  <a:schemeClr val="accent2">
                    <a:lumMod val="75000"/>
                  </a:schemeClr>
                </a:solidFill>
                <a:latin typeface="Gill Sans MT" panose="020B0502020104020203" pitchFamily="34" charset="0"/>
              </a:rPr>
              <a:t>KEN</a:t>
            </a:r>
            <a:r>
              <a:rPr lang="nl-NL" sz="4400" b="1" dirty="0">
                <a:solidFill>
                  <a:schemeClr val="bg1"/>
                </a:solidFill>
                <a:latin typeface="Gill Sans MT" panose="020B0502020104020203" pitchFamily="34" charset="0"/>
              </a:rPr>
              <a:t>!</a:t>
            </a:r>
          </a:p>
        </p:txBody>
      </p:sp>
    </p:spTree>
    <p:extLst>
      <p:ext uri="{BB962C8B-B14F-4D97-AF65-F5344CB8AC3E}">
        <p14:creationId xmlns:p14="http://schemas.microsoft.com/office/powerpoint/2010/main" val="27005339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23723"/>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38539" y="540242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Fil. 3:7-11</a:t>
            </a:r>
          </a:p>
        </p:txBody>
      </p:sp>
      <p:sp>
        <p:nvSpPr>
          <p:cNvPr id="7" name="TextBox 6">
            <a:extLst>
              <a:ext uri="{FF2B5EF4-FFF2-40B4-BE49-F238E27FC236}">
                <a16:creationId xmlns:a16="http://schemas.microsoft.com/office/drawing/2014/main" id="{AC5DD35D-D83D-4C80-4ED2-68F53C3AA70A}"/>
              </a:ext>
            </a:extLst>
          </p:cNvPr>
          <p:cNvSpPr txBox="1"/>
          <p:nvPr/>
        </p:nvSpPr>
        <p:spPr>
          <a:xfrm>
            <a:off x="933061" y="811763"/>
            <a:ext cx="10039740" cy="3477875"/>
          </a:xfrm>
          <a:prstGeom prst="rect">
            <a:avLst/>
          </a:prstGeom>
          <a:noFill/>
        </p:spPr>
        <p:txBody>
          <a:bodyPr wrap="square" rtlCol="0">
            <a:spAutoFit/>
          </a:bodyPr>
          <a:lstStyle/>
          <a:p>
            <a:r>
              <a:rPr lang="nl-NL" sz="4400" dirty="0">
                <a:latin typeface="Gill Sans MT" panose="020B0502020104020203" pitchFamily="34" charset="0"/>
              </a:rPr>
              <a:t>Maar wat eers vir my 'n bate was, beskou ek nou as waardeloos ter wille van Christus, ja, nog meer: ek beskou alles as waardeloos, want </a:t>
            </a:r>
            <a:r>
              <a:rPr lang="nl-NL" sz="4400" b="1" dirty="0">
                <a:latin typeface="Gill Sans MT" panose="020B0502020104020203" pitchFamily="34" charset="0"/>
              </a:rPr>
              <a:t>om Christus Jesus, my Here, te </a:t>
            </a:r>
            <a:r>
              <a:rPr lang="nl-NL" sz="4400" b="1" dirty="0">
                <a:solidFill>
                  <a:schemeClr val="accent2">
                    <a:lumMod val="75000"/>
                  </a:schemeClr>
                </a:solidFill>
                <a:latin typeface="Gill Sans MT" panose="020B0502020104020203" pitchFamily="34" charset="0"/>
              </a:rPr>
              <a:t>ken</a:t>
            </a:r>
            <a:r>
              <a:rPr lang="nl-NL" sz="4400" b="1" dirty="0">
                <a:latin typeface="Gill Sans MT" panose="020B0502020104020203" pitchFamily="34" charset="0"/>
              </a:rPr>
              <a:t>, oortref alles in waarde</a:t>
            </a:r>
            <a:r>
              <a:rPr lang="nl-NL" sz="4400" dirty="0">
                <a:latin typeface="Gill Sans MT" panose="020B0502020104020203" pitchFamily="34" charset="0"/>
              </a:rPr>
              <a:t>. </a:t>
            </a:r>
            <a:endParaRPr lang="en-ZA" sz="4400" dirty="0">
              <a:latin typeface="Gill Sans MT" panose="020B0502020104020203" pitchFamily="34" charset="0"/>
            </a:endParaRPr>
          </a:p>
        </p:txBody>
      </p:sp>
    </p:spTree>
    <p:extLst>
      <p:ext uri="{BB962C8B-B14F-4D97-AF65-F5344CB8AC3E}">
        <p14:creationId xmlns:p14="http://schemas.microsoft.com/office/powerpoint/2010/main" val="3395041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23723"/>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38539" y="540242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Fil. 3:7-11</a:t>
            </a:r>
          </a:p>
        </p:txBody>
      </p:sp>
      <p:sp>
        <p:nvSpPr>
          <p:cNvPr id="7" name="TextBox 6">
            <a:extLst>
              <a:ext uri="{FF2B5EF4-FFF2-40B4-BE49-F238E27FC236}">
                <a16:creationId xmlns:a16="http://schemas.microsoft.com/office/drawing/2014/main" id="{AC5DD35D-D83D-4C80-4ED2-68F53C3AA70A}"/>
              </a:ext>
            </a:extLst>
          </p:cNvPr>
          <p:cNvSpPr txBox="1"/>
          <p:nvPr/>
        </p:nvSpPr>
        <p:spPr>
          <a:xfrm>
            <a:off x="933061" y="811763"/>
            <a:ext cx="10039740" cy="4154984"/>
          </a:xfrm>
          <a:prstGeom prst="rect">
            <a:avLst/>
          </a:prstGeom>
          <a:noFill/>
        </p:spPr>
        <p:txBody>
          <a:bodyPr wrap="square" rtlCol="0">
            <a:spAutoFit/>
          </a:bodyPr>
          <a:lstStyle/>
          <a:p>
            <a:r>
              <a:rPr lang="nl-NL" sz="4400" dirty="0">
                <a:latin typeface="Gill Sans MT" panose="020B0502020104020203" pitchFamily="34" charset="0"/>
              </a:rPr>
              <a:t>Ter wille van Hom het ek alles prysgegee en beskou ek dit as verwerplik sodat ek Christus as enigste bate kan verkry en een met Hom kan wees: vrygespreek, nie omdat ek die wet onderhou nie, maar omdat ek in Christus glo. </a:t>
            </a:r>
            <a:endParaRPr lang="en-ZA" sz="4400" dirty="0">
              <a:latin typeface="Gill Sans MT" panose="020B0502020104020203" pitchFamily="34" charset="0"/>
            </a:endParaRPr>
          </a:p>
        </p:txBody>
      </p:sp>
    </p:spTree>
    <p:extLst>
      <p:ext uri="{BB962C8B-B14F-4D97-AF65-F5344CB8AC3E}">
        <p14:creationId xmlns:p14="http://schemas.microsoft.com/office/powerpoint/2010/main" val="18466367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23723"/>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438539" y="540242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Fil. 3:7-11</a:t>
            </a:r>
          </a:p>
        </p:txBody>
      </p:sp>
      <p:sp>
        <p:nvSpPr>
          <p:cNvPr id="7" name="TextBox 6">
            <a:extLst>
              <a:ext uri="{FF2B5EF4-FFF2-40B4-BE49-F238E27FC236}">
                <a16:creationId xmlns:a16="http://schemas.microsoft.com/office/drawing/2014/main" id="{AC5DD35D-D83D-4C80-4ED2-68F53C3AA70A}"/>
              </a:ext>
            </a:extLst>
          </p:cNvPr>
          <p:cNvSpPr txBox="1"/>
          <p:nvPr/>
        </p:nvSpPr>
        <p:spPr>
          <a:xfrm>
            <a:off x="802433" y="570332"/>
            <a:ext cx="10039740" cy="4832092"/>
          </a:xfrm>
          <a:prstGeom prst="rect">
            <a:avLst/>
          </a:prstGeom>
          <a:noFill/>
        </p:spPr>
        <p:txBody>
          <a:bodyPr wrap="square" rtlCol="0">
            <a:spAutoFit/>
          </a:bodyPr>
          <a:lstStyle/>
          <a:p>
            <a:r>
              <a:rPr lang="nl-NL" sz="4400" dirty="0">
                <a:latin typeface="Gill Sans MT" panose="020B0502020104020203" pitchFamily="34" charset="0"/>
              </a:rPr>
              <a:t>Dit is die vryspraak wat God gee omdat 'n mens in Hom glo. </a:t>
            </a:r>
            <a:r>
              <a:rPr lang="nl-NL" sz="4400" b="1" dirty="0">
                <a:latin typeface="Gill Sans MT" panose="020B0502020104020203" pitchFamily="34" charset="0"/>
              </a:rPr>
              <a:t>Al wat ek wens, is om </a:t>
            </a:r>
            <a:r>
              <a:rPr lang="nl-NL" sz="4400" b="1" dirty="0">
                <a:solidFill>
                  <a:schemeClr val="accent2">
                    <a:lumMod val="75000"/>
                  </a:schemeClr>
                </a:solidFill>
                <a:latin typeface="Gill Sans MT" panose="020B0502020104020203" pitchFamily="34" charset="0"/>
              </a:rPr>
              <a:t>Christus te ken</a:t>
            </a:r>
            <a:r>
              <a:rPr lang="nl-NL" sz="4400" b="1" dirty="0">
                <a:latin typeface="Gill Sans MT" panose="020B0502020104020203" pitchFamily="34" charset="0"/>
              </a:rPr>
              <a:t>,</a:t>
            </a:r>
            <a:r>
              <a:rPr lang="nl-NL" sz="4400" dirty="0">
                <a:latin typeface="Gill Sans MT" panose="020B0502020104020203" pitchFamily="34" charset="0"/>
              </a:rPr>
              <a:t> die krag van sy opstanding te ondervind en deel te hê aan sy lyding deur aan Hom gelyk te word in sy dood, in die verwagting dat ek self deel sal hê aan die opstanding uit die dood</a:t>
            </a:r>
            <a:endParaRPr lang="en-ZA" sz="4400" dirty="0">
              <a:latin typeface="Gill Sans MT" panose="020B0502020104020203" pitchFamily="34" charset="0"/>
            </a:endParaRPr>
          </a:p>
        </p:txBody>
      </p:sp>
    </p:spTree>
    <p:extLst>
      <p:ext uri="{BB962C8B-B14F-4D97-AF65-F5344CB8AC3E}">
        <p14:creationId xmlns:p14="http://schemas.microsoft.com/office/powerpoint/2010/main" val="23307610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5"/>
            <a:ext cx="11028784" cy="3662322"/>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289249" y="3597008"/>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6:7</a:t>
            </a:r>
          </a:p>
        </p:txBody>
      </p:sp>
      <p:sp>
        <p:nvSpPr>
          <p:cNvPr id="7" name="TextBox 6">
            <a:extLst>
              <a:ext uri="{FF2B5EF4-FFF2-40B4-BE49-F238E27FC236}">
                <a16:creationId xmlns:a16="http://schemas.microsoft.com/office/drawing/2014/main" id="{AC5DD35D-D83D-4C80-4ED2-68F53C3AA70A}"/>
              </a:ext>
            </a:extLst>
          </p:cNvPr>
          <p:cNvSpPr txBox="1"/>
          <p:nvPr/>
        </p:nvSpPr>
        <p:spPr>
          <a:xfrm>
            <a:off x="1082350" y="706961"/>
            <a:ext cx="9629193" cy="2800767"/>
          </a:xfrm>
          <a:prstGeom prst="rect">
            <a:avLst/>
          </a:prstGeom>
          <a:noFill/>
        </p:spPr>
        <p:txBody>
          <a:bodyPr wrap="square" rtlCol="0">
            <a:spAutoFit/>
          </a:bodyPr>
          <a:lstStyle/>
          <a:p>
            <a:r>
              <a:rPr lang="nl-NL" sz="4400" dirty="0">
                <a:latin typeface="Gill Sans MT" panose="020B0502020104020203" pitchFamily="34" charset="0"/>
              </a:rPr>
              <a:t>Filippus het Hom geantwoord: “Tweehonderd denarius se brood is nie genoeg om vir elkeen 'n stukkie te laat kry nie.”</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5A53A1AF-7B85-72BF-D5BD-9B7DA39464E9}"/>
              </a:ext>
            </a:extLst>
          </p:cNvPr>
          <p:cNvSpPr txBox="1"/>
          <p:nvPr/>
        </p:nvSpPr>
        <p:spPr>
          <a:xfrm>
            <a:off x="3349690" y="4656672"/>
            <a:ext cx="8201608" cy="1569660"/>
          </a:xfrm>
          <a:prstGeom prst="rect">
            <a:avLst/>
          </a:prstGeom>
          <a:noFill/>
        </p:spPr>
        <p:txBody>
          <a:bodyPr wrap="square" rtlCol="0">
            <a:spAutoFit/>
          </a:bodyPr>
          <a:lstStyle/>
          <a:p>
            <a:pPr algn="ctr"/>
            <a:r>
              <a:rPr lang="en-ZA" sz="4800" dirty="0" err="1">
                <a:latin typeface="Gill Sans MT" panose="020B0502020104020203" pitchFamily="34" charset="0"/>
              </a:rPr>
              <a:t>Filippus</a:t>
            </a:r>
            <a:r>
              <a:rPr lang="en-ZA" sz="4800" dirty="0">
                <a:latin typeface="Gill Sans MT" panose="020B0502020104020203" pitchFamily="34" charset="0"/>
              </a:rPr>
              <a:t> </a:t>
            </a:r>
            <a:r>
              <a:rPr lang="en-ZA" sz="4800" dirty="0" err="1">
                <a:latin typeface="Gill Sans MT" panose="020B0502020104020203" pitchFamily="34" charset="0"/>
              </a:rPr>
              <a:t>reageer</a:t>
            </a:r>
            <a:r>
              <a:rPr lang="en-ZA" sz="4800" dirty="0">
                <a:latin typeface="Gill Sans MT" panose="020B0502020104020203" pitchFamily="34" charset="0"/>
              </a:rPr>
              <a:t> </a:t>
            </a:r>
            <a:r>
              <a:rPr lang="en-ZA" sz="4800" dirty="0" err="1">
                <a:latin typeface="Gill Sans MT" panose="020B0502020104020203" pitchFamily="34" charset="0"/>
              </a:rPr>
              <a:t>vanuit</a:t>
            </a:r>
            <a:r>
              <a:rPr lang="en-ZA" sz="4800" dirty="0">
                <a:latin typeface="Gill Sans MT" panose="020B0502020104020203" pitchFamily="34" charset="0"/>
              </a:rPr>
              <a:t> die </a:t>
            </a:r>
            <a:r>
              <a:rPr lang="en-ZA" sz="4800" b="1" dirty="0" err="1">
                <a:latin typeface="Gill Sans MT" panose="020B0502020104020203" pitchFamily="34" charset="0"/>
              </a:rPr>
              <a:t>beperking</a:t>
            </a:r>
            <a:r>
              <a:rPr lang="en-ZA" sz="4800" dirty="0">
                <a:latin typeface="Gill Sans MT" panose="020B0502020104020203" pitchFamily="34" charset="0"/>
              </a:rPr>
              <a:t> van </a:t>
            </a:r>
            <a:r>
              <a:rPr lang="en-ZA" sz="4800" b="1" dirty="0" err="1">
                <a:latin typeface="Gill Sans MT" panose="020B0502020104020203" pitchFamily="34" charset="0"/>
              </a:rPr>
              <a:t>sy</a:t>
            </a:r>
            <a:r>
              <a:rPr lang="en-ZA" sz="4800" b="1" dirty="0">
                <a:latin typeface="Gill Sans MT" panose="020B0502020104020203" pitchFamily="34" charset="0"/>
              </a:rPr>
              <a:t> </a:t>
            </a:r>
            <a:r>
              <a:rPr lang="en-ZA" sz="4800" b="1" dirty="0" err="1">
                <a:latin typeface="Gill Sans MT" panose="020B0502020104020203" pitchFamily="34" charset="0"/>
              </a:rPr>
              <a:t>eie</a:t>
            </a:r>
            <a:r>
              <a:rPr lang="en-ZA" sz="4800" b="1" dirty="0">
                <a:latin typeface="Gill Sans MT" panose="020B0502020104020203" pitchFamily="34" charset="0"/>
              </a:rPr>
              <a:t> </a:t>
            </a:r>
            <a:r>
              <a:rPr lang="en-ZA" sz="4800" b="1" dirty="0" err="1">
                <a:latin typeface="Gill Sans MT" panose="020B0502020104020203" pitchFamily="34" charset="0"/>
              </a:rPr>
              <a:t>insigte</a:t>
            </a:r>
            <a:endParaRPr lang="en-ZA" sz="4800" b="1" dirty="0">
              <a:latin typeface="Gill Sans MT" panose="020B0502020104020203" pitchFamily="34" charset="0"/>
            </a:endParaRPr>
          </a:p>
        </p:txBody>
      </p:sp>
    </p:spTree>
    <p:extLst>
      <p:ext uri="{BB962C8B-B14F-4D97-AF65-F5344CB8AC3E}">
        <p14:creationId xmlns:p14="http://schemas.microsoft.com/office/powerpoint/2010/main" val="32486600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53A1AF-7B85-72BF-D5BD-9B7DA39464E9}"/>
              </a:ext>
            </a:extLst>
          </p:cNvPr>
          <p:cNvSpPr txBox="1"/>
          <p:nvPr/>
        </p:nvSpPr>
        <p:spPr>
          <a:xfrm>
            <a:off x="130629" y="1210863"/>
            <a:ext cx="4152123" cy="3785652"/>
          </a:xfrm>
          <a:prstGeom prst="rect">
            <a:avLst/>
          </a:prstGeom>
          <a:noFill/>
        </p:spPr>
        <p:txBody>
          <a:bodyPr wrap="square" rtlCol="0">
            <a:spAutoFit/>
          </a:bodyPr>
          <a:lstStyle/>
          <a:p>
            <a:pPr algn="ctr"/>
            <a:r>
              <a:rPr lang="en-ZA" sz="4800" b="1" dirty="0">
                <a:latin typeface="Gill Sans MT" panose="020B0502020104020203" pitchFamily="34" charset="0"/>
              </a:rPr>
              <a:t>Die </a:t>
            </a:r>
            <a:r>
              <a:rPr lang="en-ZA" sz="4800" b="1" dirty="0" err="1">
                <a:latin typeface="Gill Sans MT" panose="020B0502020104020203" pitchFamily="34" charset="0"/>
              </a:rPr>
              <a:t>vlees</a:t>
            </a:r>
            <a:r>
              <a:rPr lang="en-ZA" sz="4800" b="1" dirty="0">
                <a:latin typeface="Gill Sans MT" panose="020B0502020104020203" pitchFamily="34" charset="0"/>
              </a:rPr>
              <a:t> is </a:t>
            </a:r>
          </a:p>
          <a:p>
            <a:pPr algn="ctr"/>
            <a:r>
              <a:rPr lang="en-ZA" sz="4800" b="1" dirty="0">
                <a:solidFill>
                  <a:schemeClr val="accent2">
                    <a:lumMod val="75000"/>
                  </a:schemeClr>
                </a:solidFill>
                <a:latin typeface="Gill Sans MT" panose="020B0502020104020203" pitchFamily="34" charset="0"/>
              </a:rPr>
              <a:t>AFGESNY</a:t>
            </a:r>
            <a:r>
              <a:rPr lang="en-ZA" sz="4800" b="1" dirty="0">
                <a:latin typeface="Gill Sans MT" panose="020B0502020104020203" pitchFamily="34" charset="0"/>
              </a:rPr>
              <a:t> </a:t>
            </a:r>
          </a:p>
          <a:p>
            <a:pPr algn="ctr"/>
            <a:r>
              <a:rPr lang="en-ZA" sz="4800" b="1" dirty="0">
                <a:latin typeface="Gill Sans MT" panose="020B0502020104020203" pitchFamily="34" charset="0"/>
              </a:rPr>
              <a:t>van Jesus se UITKOMS </a:t>
            </a:r>
          </a:p>
          <a:p>
            <a:pPr algn="ctr"/>
            <a:r>
              <a:rPr lang="en-ZA" sz="4800" b="1" dirty="0">
                <a:latin typeface="Gill Sans MT" panose="020B0502020104020203" pitchFamily="34" charset="0"/>
              </a:rPr>
              <a:t>of </a:t>
            </a:r>
            <a:r>
              <a:rPr lang="en-ZA" sz="4800" b="1" dirty="0" err="1">
                <a:latin typeface="Gill Sans MT" panose="020B0502020104020203" pitchFamily="34" charset="0"/>
              </a:rPr>
              <a:t>vermoë</a:t>
            </a:r>
            <a:endParaRPr lang="en-ZA" sz="4800" b="1" dirty="0">
              <a:latin typeface="Gill Sans MT" panose="020B0502020104020203" pitchFamily="34" charset="0"/>
            </a:endParaRPr>
          </a:p>
        </p:txBody>
      </p:sp>
    </p:spTree>
    <p:extLst>
      <p:ext uri="{BB962C8B-B14F-4D97-AF65-F5344CB8AC3E}">
        <p14:creationId xmlns:p14="http://schemas.microsoft.com/office/powerpoint/2010/main" val="8252145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3BA135D-D8F2-64E3-4D9E-54C4E9C6B42F}"/>
              </a:ext>
            </a:extLst>
          </p:cNvPr>
          <p:cNvSpPr/>
          <p:nvPr/>
        </p:nvSpPr>
        <p:spPr>
          <a:xfrm>
            <a:off x="2202024" y="0"/>
            <a:ext cx="8341568" cy="2770932"/>
          </a:xfrm>
          <a:prstGeom prst="rect">
            <a:avLst/>
          </a:prstGeom>
          <a:solidFill>
            <a:schemeClr val="bg1"/>
          </a:solidFill>
          <a:ln>
            <a:solidFill>
              <a:schemeClr val="bg1"/>
            </a:solid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TextBox 1">
            <a:extLst>
              <a:ext uri="{FF2B5EF4-FFF2-40B4-BE49-F238E27FC236}">
                <a16:creationId xmlns:a16="http://schemas.microsoft.com/office/drawing/2014/main" id="{FA1FD0B8-6619-7085-C85F-968A71052985}"/>
              </a:ext>
            </a:extLst>
          </p:cNvPr>
          <p:cNvSpPr txBox="1"/>
          <p:nvPr/>
        </p:nvSpPr>
        <p:spPr>
          <a:xfrm>
            <a:off x="1570340" y="298839"/>
            <a:ext cx="9424547" cy="1938992"/>
          </a:xfrm>
          <a:prstGeom prst="rect">
            <a:avLst/>
          </a:prstGeom>
          <a:noFill/>
        </p:spPr>
        <p:txBody>
          <a:bodyPr wrap="square" rtlCol="0">
            <a:spAutoFit/>
          </a:bodyPr>
          <a:lstStyle/>
          <a:p>
            <a:pPr algn="ctr"/>
            <a:r>
              <a:rPr lang="en-ZA" sz="6000" b="1" dirty="0">
                <a:latin typeface="Gill Sans MT" panose="020B0502020104020203" pitchFamily="34" charset="0"/>
              </a:rPr>
              <a:t>Die VLEES bring STRUIKELBLOKKE</a:t>
            </a:r>
          </a:p>
        </p:txBody>
      </p:sp>
      <p:sp>
        <p:nvSpPr>
          <p:cNvPr id="3" name="TextBox 2">
            <a:extLst>
              <a:ext uri="{FF2B5EF4-FFF2-40B4-BE49-F238E27FC236}">
                <a16:creationId xmlns:a16="http://schemas.microsoft.com/office/drawing/2014/main" id="{CFF95925-5F98-958D-5B5C-FD1B3A4FCDFE}"/>
              </a:ext>
            </a:extLst>
          </p:cNvPr>
          <p:cNvSpPr txBox="1"/>
          <p:nvPr/>
        </p:nvSpPr>
        <p:spPr>
          <a:xfrm>
            <a:off x="1682620" y="3252314"/>
            <a:ext cx="8826759" cy="769441"/>
          </a:xfrm>
          <a:prstGeom prst="rect">
            <a:avLst/>
          </a:prstGeom>
          <a:noFill/>
        </p:spPr>
        <p:txBody>
          <a:bodyPr wrap="square" rtlCol="0">
            <a:spAutoFit/>
          </a:bodyPr>
          <a:lstStyle/>
          <a:p>
            <a:pPr algn="ctr"/>
            <a:r>
              <a:rPr lang="en-ZA" sz="4400" dirty="0">
                <a:solidFill>
                  <a:schemeClr val="bg1"/>
                </a:solidFill>
                <a:latin typeface="Gill Sans MT" panose="020B0502020104020203" pitchFamily="34" charset="0"/>
              </a:rPr>
              <a:t>Die </a:t>
            </a:r>
            <a:r>
              <a:rPr lang="en-ZA" sz="4400" dirty="0" err="1">
                <a:solidFill>
                  <a:schemeClr val="bg1"/>
                </a:solidFill>
                <a:latin typeface="Gill Sans MT" panose="020B0502020104020203" pitchFamily="34" charset="0"/>
              </a:rPr>
              <a:t>verhaal</a:t>
            </a:r>
            <a:r>
              <a:rPr lang="en-ZA" sz="4400" dirty="0">
                <a:solidFill>
                  <a:schemeClr val="bg1"/>
                </a:solidFill>
                <a:latin typeface="Gill Sans MT" panose="020B0502020104020203" pitchFamily="34" charset="0"/>
              </a:rPr>
              <a:t> in Matt 16:13-20 </a:t>
            </a:r>
          </a:p>
        </p:txBody>
      </p:sp>
    </p:spTree>
    <p:extLst>
      <p:ext uri="{BB962C8B-B14F-4D97-AF65-F5344CB8AC3E}">
        <p14:creationId xmlns:p14="http://schemas.microsoft.com/office/powerpoint/2010/main" val="36711477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6000" b="-6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A1FD0B8-6619-7085-C85F-968A71052985}"/>
              </a:ext>
            </a:extLst>
          </p:cNvPr>
          <p:cNvSpPr txBox="1"/>
          <p:nvPr/>
        </p:nvSpPr>
        <p:spPr>
          <a:xfrm>
            <a:off x="1085145" y="3684188"/>
            <a:ext cx="9424547" cy="830997"/>
          </a:xfrm>
          <a:prstGeom prst="rect">
            <a:avLst/>
          </a:prstGeom>
          <a:noFill/>
        </p:spPr>
        <p:txBody>
          <a:bodyPr wrap="square" rtlCol="0">
            <a:spAutoFit/>
          </a:bodyPr>
          <a:lstStyle/>
          <a:p>
            <a:pPr algn="ctr"/>
            <a:r>
              <a:rPr lang="en-ZA" sz="4800" b="1" dirty="0">
                <a:latin typeface="Gill Sans MT" panose="020B0502020104020203" pitchFamily="34" charset="0"/>
              </a:rPr>
              <a:t>Matt 16:22</a:t>
            </a:r>
          </a:p>
        </p:txBody>
      </p:sp>
      <p:sp>
        <p:nvSpPr>
          <p:cNvPr id="3" name="TextBox 2">
            <a:extLst>
              <a:ext uri="{FF2B5EF4-FFF2-40B4-BE49-F238E27FC236}">
                <a16:creationId xmlns:a16="http://schemas.microsoft.com/office/drawing/2014/main" id="{CFF95925-5F98-958D-5B5C-FD1B3A4FCDFE}"/>
              </a:ext>
            </a:extLst>
          </p:cNvPr>
          <p:cNvSpPr txBox="1"/>
          <p:nvPr/>
        </p:nvSpPr>
        <p:spPr>
          <a:xfrm>
            <a:off x="841037" y="4515185"/>
            <a:ext cx="10509921" cy="2123658"/>
          </a:xfrm>
          <a:prstGeom prst="rect">
            <a:avLst/>
          </a:prstGeom>
          <a:noFill/>
        </p:spPr>
        <p:txBody>
          <a:bodyPr wrap="square" rtlCol="0">
            <a:spAutoFit/>
          </a:bodyPr>
          <a:lstStyle/>
          <a:p>
            <a:pPr algn="ctr"/>
            <a:r>
              <a:rPr lang="nl-NL" sz="4400" dirty="0">
                <a:latin typeface="Gill Sans MT" panose="020B0502020104020203" pitchFamily="34" charset="0"/>
              </a:rPr>
              <a:t>Petrus het Hom toe opsy geneem en Hom begin berispe: “Mag God dit verhoed, Here! Dit sal beslis nie met U gebeur nie.”</a:t>
            </a:r>
            <a:endParaRPr lang="en-ZA" sz="4400" dirty="0">
              <a:latin typeface="Gill Sans MT" panose="020B0502020104020203" pitchFamily="34" charset="0"/>
            </a:endParaRPr>
          </a:p>
        </p:txBody>
      </p:sp>
    </p:spTree>
    <p:extLst>
      <p:ext uri="{BB962C8B-B14F-4D97-AF65-F5344CB8AC3E}">
        <p14:creationId xmlns:p14="http://schemas.microsoft.com/office/powerpoint/2010/main" val="1078461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9D8C3C-7489-8002-20C7-7A79E1DC26CA}"/>
              </a:ext>
            </a:extLst>
          </p:cNvPr>
          <p:cNvPicPr>
            <a:picLocks noChangeAspect="1"/>
          </p:cNvPicPr>
          <p:nvPr/>
        </p:nvPicPr>
        <p:blipFill>
          <a:blip r:embed="rId3"/>
          <a:stretch>
            <a:fillRect/>
          </a:stretch>
        </p:blipFill>
        <p:spPr>
          <a:xfrm>
            <a:off x="188939" y="132385"/>
            <a:ext cx="841321" cy="768163"/>
          </a:xfrm>
          <a:prstGeom prst="rect">
            <a:avLst/>
          </a:prstGeom>
        </p:spPr>
      </p:pic>
      <p:sp>
        <p:nvSpPr>
          <p:cNvPr id="8" name="TextBox 7">
            <a:extLst>
              <a:ext uri="{FF2B5EF4-FFF2-40B4-BE49-F238E27FC236}">
                <a16:creationId xmlns:a16="http://schemas.microsoft.com/office/drawing/2014/main" id="{1E1AE5C3-BBE0-0A49-68E1-53E25033AA51}"/>
              </a:ext>
            </a:extLst>
          </p:cNvPr>
          <p:cNvSpPr txBox="1"/>
          <p:nvPr/>
        </p:nvSpPr>
        <p:spPr>
          <a:xfrm>
            <a:off x="1132137" y="132385"/>
            <a:ext cx="2908301" cy="769441"/>
          </a:xfrm>
          <a:prstGeom prst="rect">
            <a:avLst/>
          </a:prstGeom>
          <a:noFill/>
        </p:spPr>
        <p:txBody>
          <a:bodyPr wrap="square" rtlCol="0">
            <a:spAutoFit/>
          </a:bodyPr>
          <a:lstStyle/>
          <a:p>
            <a:pPr algn="ctr"/>
            <a:r>
              <a:rPr lang="nl-NL" sz="4400" dirty="0">
                <a:latin typeface="Gill Sans MT" panose="020B0502020104020203" pitchFamily="34" charset="0"/>
              </a:rPr>
              <a:t>Joh 6:1-7</a:t>
            </a:r>
            <a:endParaRPr lang="en-ZA" sz="4400" dirty="0">
              <a:latin typeface="Gill Sans MT" panose="020B0502020104020203" pitchFamily="34" charset="0"/>
            </a:endParaRPr>
          </a:p>
        </p:txBody>
      </p:sp>
      <p:sp>
        <p:nvSpPr>
          <p:cNvPr id="2" name="TextBox 1">
            <a:extLst>
              <a:ext uri="{FF2B5EF4-FFF2-40B4-BE49-F238E27FC236}">
                <a16:creationId xmlns:a16="http://schemas.microsoft.com/office/drawing/2014/main" id="{E9EC82E3-7411-DC3C-6A3E-F8A9DBBE7FCC}"/>
              </a:ext>
            </a:extLst>
          </p:cNvPr>
          <p:cNvSpPr txBox="1"/>
          <p:nvPr/>
        </p:nvSpPr>
        <p:spPr>
          <a:xfrm>
            <a:off x="609599" y="1351508"/>
            <a:ext cx="11082867" cy="4154984"/>
          </a:xfrm>
          <a:prstGeom prst="rect">
            <a:avLst/>
          </a:prstGeom>
          <a:noFill/>
        </p:spPr>
        <p:txBody>
          <a:bodyPr wrap="square" rtlCol="0">
            <a:spAutoFit/>
          </a:bodyPr>
          <a:lstStyle/>
          <a:p>
            <a:r>
              <a:rPr lang="nl-NL" sz="4400" b="1" dirty="0">
                <a:latin typeface="Gill Sans MT" panose="020B0502020104020203" pitchFamily="34" charset="0"/>
              </a:rPr>
              <a:t>Hy het dit egter net gesê om hom te toets – self het Hy immers reeds geweet wat Hy wou doen. Filippus het Hom geantwoord: “Tweehonderd denarius se brood is nie genoeg om vir elkeen 'n stukkie te laat kry nie.</a:t>
            </a:r>
            <a:endParaRPr lang="en-ZA" sz="4800" b="1"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25872009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6000" b="-6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A1FD0B8-6619-7085-C85F-968A71052985}"/>
              </a:ext>
            </a:extLst>
          </p:cNvPr>
          <p:cNvSpPr txBox="1"/>
          <p:nvPr/>
        </p:nvSpPr>
        <p:spPr>
          <a:xfrm>
            <a:off x="1141129" y="2677598"/>
            <a:ext cx="9424547" cy="830997"/>
          </a:xfrm>
          <a:prstGeom prst="rect">
            <a:avLst/>
          </a:prstGeom>
          <a:noFill/>
        </p:spPr>
        <p:txBody>
          <a:bodyPr wrap="square" rtlCol="0">
            <a:spAutoFit/>
          </a:bodyPr>
          <a:lstStyle/>
          <a:p>
            <a:pPr algn="ctr"/>
            <a:r>
              <a:rPr lang="en-ZA" sz="4800" b="1" dirty="0">
                <a:latin typeface="Gill Sans MT" panose="020B0502020104020203" pitchFamily="34" charset="0"/>
              </a:rPr>
              <a:t>Matt 16:23</a:t>
            </a:r>
          </a:p>
        </p:txBody>
      </p:sp>
      <p:sp>
        <p:nvSpPr>
          <p:cNvPr id="3" name="TextBox 2">
            <a:extLst>
              <a:ext uri="{FF2B5EF4-FFF2-40B4-BE49-F238E27FC236}">
                <a16:creationId xmlns:a16="http://schemas.microsoft.com/office/drawing/2014/main" id="{CFF95925-5F98-958D-5B5C-FD1B3A4FCDFE}"/>
              </a:ext>
            </a:extLst>
          </p:cNvPr>
          <p:cNvSpPr txBox="1"/>
          <p:nvPr/>
        </p:nvSpPr>
        <p:spPr>
          <a:xfrm>
            <a:off x="358315" y="3826384"/>
            <a:ext cx="11475370" cy="2800767"/>
          </a:xfrm>
          <a:prstGeom prst="rect">
            <a:avLst/>
          </a:prstGeom>
          <a:noFill/>
        </p:spPr>
        <p:txBody>
          <a:bodyPr wrap="square" rtlCol="0">
            <a:spAutoFit/>
          </a:bodyPr>
          <a:lstStyle/>
          <a:p>
            <a:pPr algn="ctr"/>
            <a:r>
              <a:rPr lang="nl-NL" sz="4400" dirty="0">
                <a:latin typeface="Gill Sans MT" panose="020B0502020104020203" pitchFamily="34" charset="0"/>
              </a:rPr>
              <a:t>Maar Jesus het na Petrus toe gedraai en vir hom gesê: “Moenie in my pad staan nie, Satan! Jy is vir My 'n </a:t>
            </a:r>
            <a:r>
              <a:rPr lang="nl-NL" sz="4400" b="1" dirty="0">
                <a:latin typeface="Gill Sans MT" panose="020B0502020104020203" pitchFamily="34" charset="0"/>
              </a:rPr>
              <a:t>struikelblok</a:t>
            </a:r>
            <a:r>
              <a:rPr lang="nl-NL" sz="4400" dirty="0">
                <a:latin typeface="Gill Sans MT" panose="020B0502020104020203" pitchFamily="34" charset="0"/>
              </a:rPr>
              <a:t>, want </a:t>
            </a:r>
            <a:r>
              <a:rPr lang="nl-NL" sz="4400" b="1" dirty="0">
                <a:latin typeface="Gill Sans MT" panose="020B0502020104020203" pitchFamily="34" charset="0"/>
              </a:rPr>
              <a:t>jy dink nie aan wat God wil hê nie</a:t>
            </a:r>
            <a:r>
              <a:rPr lang="nl-NL" sz="4400" dirty="0">
                <a:latin typeface="Gill Sans MT" panose="020B0502020104020203" pitchFamily="34" charset="0"/>
              </a:rPr>
              <a:t>, maar aan wat die mense wil hê.”</a:t>
            </a:r>
            <a:endParaRPr lang="en-ZA" sz="4400" dirty="0">
              <a:latin typeface="Gill Sans MT" panose="020B0502020104020203" pitchFamily="34" charset="0"/>
            </a:endParaRPr>
          </a:p>
        </p:txBody>
      </p:sp>
    </p:spTree>
    <p:extLst>
      <p:ext uri="{BB962C8B-B14F-4D97-AF65-F5344CB8AC3E}">
        <p14:creationId xmlns:p14="http://schemas.microsoft.com/office/powerpoint/2010/main" val="37552298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9000"/>
            <a:lum/>
          </a:blip>
          <a:srcRect/>
          <a:stretch>
            <a:fillRect t="-9000" b="-9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A1FD0B8-6619-7085-C85F-968A71052985}"/>
              </a:ext>
            </a:extLst>
          </p:cNvPr>
          <p:cNvSpPr txBox="1"/>
          <p:nvPr/>
        </p:nvSpPr>
        <p:spPr>
          <a:xfrm>
            <a:off x="169235" y="5932862"/>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3:10-12</a:t>
            </a:r>
          </a:p>
        </p:txBody>
      </p:sp>
      <p:sp>
        <p:nvSpPr>
          <p:cNvPr id="3" name="TextBox 2">
            <a:extLst>
              <a:ext uri="{FF2B5EF4-FFF2-40B4-BE49-F238E27FC236}">
                <a16:creationId xmlns:a16="http://schemas.microsoft.com/office/drawing/2014/main" id="{CFF95925-5F98-958D-5B5C-FD1B3A4FCDFE}"/>
              </a:ext>
            </a:extLst>
          </p:cNvPr>
          <p:cNvSpPr txBox="1"/>
          <p:nvPr/>
        </p:nvSpPr>
        <p:spPr>
          <a:xfrm>
            <a:off x="169235" y="94141"/>
            <a:ext cx="7295255" cy="5509200"/>
          </a:xfrm>
          <a:prstGeom prst="rect">
            <a:avLst/>
          </a:prstGeom>
          <a:noFill/>
        </p:spPr>
        <p:txBody>
          <a:bodyPr wrap="square" rtlCol="0">
            <a:spAutoFit/>
          </a:bodyPr>
          <a:lstStyle/>
          <a:p>
            <a:r>
              <a:rPr lang="nl-NL" sz="4400" dirty="0">
                <a:latin typeface="Gill Sans MT" panose="020B0502020104020203" pitchFamily="34" charset="0"/>
              </a:rPr>
              <a:t>Al wat ek wens, is om Christus te ken, die krag van sy opstanding te ondervind en deel te hê aan sy lyding deur aan Hom gelyk te word in sy dood, in die verwagting dat ek self deel sal hê aan die opstanding uit die dood. </a:t>
            </a:r>
            <a:endParaRPr lang="en-ZA" sz="4400" dirty="0">
              <a:latin typeface="Gill Sans MT" panose="020B0502020104020203" pitchFamily="34" charset="0"/>
            </a:endParaRPr>
          </a:p>
        </p:txBody>
      </p:sp>
    </p:spTree>
    <p:extLst>
      <p:ext uri="{BB962C8B-B14F-4D97-AF65-F5344CB8AC3E}">
        <p14:creationId xmlns:p14="http://schemas.microsoft.com/office/powerpoint/2010/main" val="40010729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9000"/>
            <a:lum/>
          </a:blip>
          <a:srcRect/>
          <a:stretch>
            <a:fillRect t="-9000" b="-9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281203" y="336737"/>
            <a:ext cx="7295255" cy="4216539"/>
          </a:xfrm>
          <a:prstGeom prst="rect">
            <a:avLst/>
          </a:prstGeom>
          <a:noFill/>
        </p:spPr>
        <p:txBody>
          <a:bodyPr wrap="square" rtlCol="0">
            <a:spAutoFit/>
          </a:bodyPr>
          <a:lstStyle/>
          <a:p>
            <a:r>
              <a:rPr lang="nl-NL" sz="4400" dirty="0">
                <a:latin typeface="Gill Sans MT" panose="020B0502020104020203" pitchFamily="34" charset="0"/>
              </a:rPr>
              <a:t>Ek sê nie dat ek dit alles al het of die doel al bereik het nie, maar </a:t>
            </a:r>
            <a:r>
              <a:rPr lang="nl-NL" sz="4800" b="1" dirty="0">
                <a:solidFill>
                  <a:schemeClr val="bg1"/>
                </a:solidFill>
                <a:latin typeface="Gill Sans MT" panose="020B0502020104020203" pitchFamily="34" charset="0"/>
              </a:rPr>
              <a:t>ek span my in </a:t>
            </a:r>
            <a:r>
              <a:rPr lang="nl-NL" sz="4400" dirty="0">
                <a:latin typeface="Gill Sans MT" panose="020B0502020104020203" pitchFamily="34" charset="0"/>
              </a:rPr>
              <a:t>om dit </a:t>
            </a:r>
            <a:r>
              <a:rPr lang="nl-NL" sz="4400" b="1" dirty="0">
                <a:latin typeface="Gill Sans MT" panose="020B0502020104020203" pitchFamily="34" charset="0"/>
              </a:rPr>
              <a:t>alles myne te maak </a:t>
            </a:r>
            <a:r>
              <a:rPr lang="nl-NL" sz="4400" dirty="0">
                <a:latin typeface="Gill Sans MT" panose="020B0502020104020203" pitchFamily="34" charset="0"/>
              </a:rPr>
              <a:t>omdat Christus Jesus my reeds Syne gemaak het.</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43F14CDB-57DB-C698-EAD6-B9BFE4C79044}"/>
              </a:ext>
            </a:extLst>
          </p:cNvPr>
          <p:cNvSpPr txBox="1"/>
          <p:nvPr/>
        </p:nvSpPr>
        <p:spPr>
          <a:xfrm>
            <a:off x="169235" y="5932862"/>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3:10-12</a:t>
            </a:r>
          </a:p>
        </p:txBody>
      </p:sp>
    </p:spTree>
    <p:extLst>
      <p:ext uri="{BB962C8B-B14F-4D97-AF65-F5344CB8AC3E}">
        <p14:creationId xmlns:p14="http://schemas.microsoft.com/office/powerpoint/2010/main" val="3740476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495806" y="488914"/>
            <a:ext cx="11335410" cy="2123658"/>
          </a:xfrm>
          <a:prstGeom prst="rect">
            <a:avLst/>
          </a:prstGeom>
          <a:noFill/>
        </p:spPr>
        <p:txBody>
          <a:bodyPr wrap="square" rtlCol="0">
            <a:spAutoFit/>
          </a:bodyPr>
          <a:lstStyle/>
          <a:p>
            <a:r>
              <a:rPr lang="nl-NL" sz="4400" dirty="0">
                <a:latin typeface="Gill Sans MT" panose="020B0502020104020203" pitchFamily="34" charset="0"/>
              </a:rPr>
              <a:t>Tog sou ek ook op </a:t>
            </a:r>
            <a:r>
              <a:rPr lang="nl-NL" sz="4400" b="1" dirty="0">
                <a:latin typeface="Gill Sans MT" panose="020B0502020104020203" pitchFamily="34" charset="0"/>
              </a:rPr>
              <a:t>uiterlike dinge </a:t>
            </a:r>
            <a:r>
              <a:rPr lang="nl-NL" sz="4400" dirty="0">
                <a:latin typeface="Gill Sans MT" panose="020B0502020104020203" pitchFamily="34" charset="0"/>
              </a:rPr>
              <a:t>kon vertrou. As iemand meen dat hy op uiterlike dinge kan vertrou, ek nog meer:</a:t>
            </a:r>
            <a:endParaRPr lang="en-ZA" sz="4400" dirty="0">
              <a:latin typeface="Gill Sans MT" panose="020B0502020104020203" pitchFamily="34" charset="0"/>
            </a:endParaRPr>
          </a:p>
        </p:txBody>
      </p:sp>
      <p:sp>
        <p:nvSpPr>
          <p:cNvPr id="8" name="TextBox 7">
            <a:extLst>
              <a:ext uri="{FF2B5EF4-FFF2-40B4-BE49-F238E27FC236}">
                <a16:creationId xmlns:a16="http://schemas.microsoft.com/office/drawing/2014/main" id="{C3BDEE58-24F1-9529-DBE5-A56C8622B775}"/>
              </a:ext>
            </a:extLst>
          </p:cNvPr>
          <p:cNvSpPr txBox="1"/>
          <p:nvPr/>
        </p:nvSpPr>
        <p:spPr>
          <a:xfrm>
            <a:off x="414298" y="5482528"/>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3:4-8</a:t>
            </a:r>
          </a:p>
        </p:txBody>
      </p:sp>
      <p:pic>
        <p:nvPicPr>
          <p:cNvPr id="11" name="Picture 10">
            <a:extLst>
              <a:ext uri="{FF2B5EF4-FFF2-40B4-BE49-F238E27FC236}">
                <a16:creationId xmlns:a16="http://schemas.microsoft.com/office/drawing/2014/main" id="{41B0E474-E0A7-D1DA-0D29-B385B83D5C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060" y="2183363"/>
            <a:ext cx="4446031" cy="4674936"/>
          </a:xfrm>
          <a:prstGeom prst="rect">
            <a:avLst/>
          </a:prstGeom>
        </p:spPr>
      </p:pic>
    </p:spTree>
    <p:extLst>
      <p:ext uri="{BB962C8B-B14F-4D97-AF65-F5344CB8AC3E}">
        <p14:creationId xmlns:p14="http://schemas.microsoft.com/office/powerpoint/2010/main" val="30845388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414298" y="544475"/>
            <a:ext cx="11615508" cy="3477875"/>
          </a:xfrm>
          <a:prstGeom prst="rect">
            <a:avLst/>
          </a:prstGeom>
          <a:noFill/>
        </p:spPr>
        <p:txBody>
          <a:bodyPr wrap="square" rtlCol="0">
            <a:spAutoFit/>
          </a:bodyPr>
          <a:lstStyle/>
          <a:p>
            <a:r>
              <a:rPr lang="nl-NL" sz="4400" dirty="0">
                <a:latin typeface="Gill Sans MT" panose="020B0502020104020203" pitchFamily="34" charset="0"/>
              </a:rPr>
              <a:t>ek is op die agste dag besny, van geboorte 'n Israeliet, uit die stam Benjamin, 'n egte Hebreër, in wetsopvatting was ek 'n Fariseër, in my ywer 'n vervolger van die kerk, in onderhouding van die wet van Moses om vryspraak te kry, onberispelik.</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43F14CDB-57DB-C698-EAD6-B9BFE4C79044}"/>
              </a:ext>
            </a:extLst>
          </p:cNvPr>
          <p:cNvSpPr txBox="1"/>
          <p:nvPr/>
        </p:nvSpPr>
        <p:spPr>
          <a:xfrm>
            <a:off x="414298" y="5482528"/>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3:4-8</a:t>
            </a:r>
          </a:p>
        </p:txBody>
      </p:sp>
      <p:pic>
        <p:nvPicPr>
          <p:cNvPr id="5" name="Picture 4">
            <a:extLst>
              <a:ext uri="{FF2B5EF4-FFF2-40B4-BE49-F238E27FC236}">
                <a16:creationId xmlns:a16="http://schemas.microsoft.com/office/drawing/2014/main" id="{F9D0D814-DB3B-2983-4D6E-700065B8F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236" y="4226767"/>
            <a:ext cx="2258981" cy="2375285"/>
          </a:xfrm>
          <a:prstGeom prst="rect">
            <a:avLst/>
          </a:prstGeom>
        </p:spPr>
      </p:pic>
    </p:spTree>
    <p:extLst>
      <p:ext uri="{BB962C8B-B14F-4D97-AF65-F5344CB8AC3E}">
        <p14:creationId xmlns:p14="http://schemas.microsoft.com/office/powerpoint/2010/main" val="709434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414298" y="287239"/>
            <a:ext cx="11615508" cy="2800767"/>
          </a:xfrm>
          <a:prstGeom prst="rect">
            <a:avLst/>
          </a:prstGeom>
          <a:noFill/>
        </p:spPr>
        <p:txBody>
          <a:bodyPr wrap="square" rtlCol="0">
            <a:spAutoFit/>
          </a:bodyPr>
          <a:lstStyle/>
          <a:p>
            <a:r>
              <a:rPr lang="nl-NL" sz="4400" dirty="0">
                <a:latin typeface="Gill Sans MT" panose="020B0502020104020203" pitchFamily="34" charset="0"/>
              </a:rPr>
              <a:t>Maar wat eers vir my 'n bate was, beskou ek nou as waardeloos ter wille van Christus, ja, nog meer: ek beskou alles as waardeloos, want om Christus Jesus, my Here, te ken, oortref alles in waarde. </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43F14CDB-57DB-C698-EAD6-B9BFE4C79044}"/>
              </a:ext>
            </a:extLst>
          </p:cNvPr>
          <p:cNvSpPr txBox="1"/>
          <p:nvPr/>
        </p:nvSpPr>
        <p:spPr>
          <a:xfrm>
            <a:off x="414298" y="5482528"/>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3:4-8</a:t>
            </a:r>
          </a:p>
        </p:txBody>
      </p:sp>
    </p:spTree>
    <p:extLst>
      <p:ext uri="{BB962C8B-B14F-4D97-AF65-F5344CB8AC3E}">
        <p14:creationId xmlns:p14="http://schemas.microsoft.com/office/powerpoint/2010/main" val="23545510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414298" y="287239"/>
            <a:ext cx="11615508" cy="2800767"/>
          </a:xfrm>
          <a:prstGeom prst="rect">
            <a:avLst/>
          </a:prstGeom>
          <a:noFill/>
        </p:spPr>
        <p:txBody>
          <a:bodyPr wrap="square" rtlCol="0">
            <a:spAutoFit/>
          </a:bodyPr>
          <a:lstStyle/>
          <a:p>
            <a:r>
              <a:rPr lang="nl-NL" sz="4400" dirty="0">
                <a:latin typeface="Gill Sans MT" panose="020B0502020104020203" pitchFamily="34" charset="0"/>
              </a:rPr>
              <a:t>Ter wille van Hom het ek </a:t>
            </a:r>
            <a:r>
              <a:rPr lang="nl-NL" sz="4400" b="1" dirty="0">
                <a:latin typeface="Gill Sans MT" panose="020B0502020104020203" pitchFamily="34" charset="0"/>
              </a:rPr>
              <a:t>alles prysgegee </a:t>
            </a:r>
            <a:r>
              <a:rPr lang="nl-NL" sz="4400" dirty="0">
                <a:latin typeface="Gill Sans MT" panose="020B0502020104020203" pitchFamily="34" charset="0"/>
              </a:rPr>
              <a:t>en </a:t>
            </a:r>
            <a:r>
              <a:rPr lang="nl-NL" sz="4400" b="1" dirty="0">
                <a:latin typeface="Gill Sans MT" panose="020B0502020104020203" pitchFamily="34" charset="0"/>
              </a:rPr>
              <a:t>beskou ek dit as verwerplik </a:t>
            </a:r>
            <a:r>
              <a:rPr lang="nl-NL" sz="4400" dirty="0">
                <a:latin typeface="Gill Sans MT" panose="020B0502020104020203" pitchFamily="34" charset="0"/>
              </a:rPr>
              <a:t>sodat ek Christus as enigste bate kan verkry en een met Hom kan wees</a:t>
            </a:r>
            <a:endParaRPr lang="en-ZA" sz="4400" dirty="0">
              <a:latin typeface="Gill Sans MT" panose="020B0502020104020203" pitchFamily="34" charset="0"/>
            </a:endParaRPr>
          </a:p>
        </p:txBody>
      </p:sp>
      <p:sp>
        <p:nvSpPr>
          <p:cNvPr id="4" name="TextBox 3">
            <a:extLst>
              <a:ext uri="{FF2B5EF4-FFF2-40B4-BE49-F238E27FC236}">
                <a16:creationId xmlns:a16="http://schemas.microsoft.com/office/drawing/2014/main" id="{43F14CDB-57DB-C698-EAD6-B9BFE4C79044}"/>
              </a:ext>
            </a:extLst>
          </p:cNvPr>
          <p:cNvSpPr txBox="1"/>
          <p:nvPr/>
        </p:nvSpPr>
        <p:spPr>
          <a:xfrm>
            <a:off x="414298" y="5482528"/>
            <a:ext cx="3135087" cy="830997"/>
          </a:xfrm>
          <a:prstGeom prst="rect">
            <a:avLst/>
          </a:prstGeom>
          <a:noFill/>
        </p:spPr>
        <p:txBody>
          <a:bodyPr wrap="square" rtlCol="0">
            <a:spAutoFit/>
          </a:bodyPr>
          <a:lstStyle/>
          <a:p>
            <a:pPr algn="ctr"/>
            <a:r>
              <a:rPr lang="en-ZA" sz="4800" b="1" dirty="0">
                <a:latin typeface="Gill Sans MT" panose="020B0502020104020203" pitchFamily="34" charset="0"/>
              </a:rPr>
              <a:t>Fil 3:4-8</a:t>
            </a:r>
          </a:p>
        </p:txBody>
      </p:sp>
      <p:pic>
        <p:nvPicPr>
          <p:cNvPr id="5" name="Picture 4">
            <a:extLst>
              <a:ext uri="{FF2B5EF4-FFF2-40B4-BE49-F238E27FC236}">
                <a16:creationId xmlns:a16="http://schemas.microsoft.com/office/drawing/2014/main" id="{16CED184-212B-1F84-407A-B4A0AE2AE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088006"/>
            <a:ext cx="4637997" cy="3453491"/>
          </a:xfrm>
          <a:prstGeom prst="rect">
            <a:avLst/>
          </a:prstGeom>
        </p:spPr>
      </p:pic>
    </p:spTree>
    <p:extLst>
      <p:ext uri="{BB962C8B-B14F-4D97-AF65-F5344CB8AC3E}">
        <p14:creationId xmlns:p14="http://schemas.microsoft.com/office/powerpoint/2010/main" val="652632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F95925-5F98-958D-5B5C-FD1B3A4FCDFE}"/>
              </a:ext>
            </a:extLst>
          </p:cNvPr>
          <p:cNvSpPr txBox="1"/>
          <p:nvPr/>
        </p:nvSpPr>
        <p:spPr>
          <a:xfrm>
            <a:off x="1335215" y="1649508"/>
            <a:ext cx="9521569" cy="2800767"/>
          </a:xfrm>
          <a:prstGeom prst="rect">
            <a:avLst/>
          </a:prstGeom>
          <a:noFill/>
        </p:spPr>
        <p:txBody>
          <a:bodyPr wrap="square" rtlCol="0">
            <a:spAutoFit/>
          </a:bodyPr>
          <a:lstStyle/>
          <a:p>
            <a:pPr algn="ctr"/>
            <a:r>
              <a:rPr lang="nl-NL" sz="4400" dirty="0">
                <a:latin typeface="Gill Sans MT" panose="020B0502020104020203" pitchFamily="34" charset="0"/>
              </a:rPr>
              <a:t>As iemand </a:t>
            </a:r>
            <a:r>
              <a:rPr lang="nl-NL" sz="4400" b="1" dirty="0">
                <a:latin typeface="Gill Sans MT" panose="020B0502020104020203" pitchFamily="34" charset="0"/>
              </a:rPr>
              <a:t>agter My aan wil kom</a:t>
            </a:r>
            <a:r>
              <a:rPr lang="nl-NL" sz="4400" dirty="0">
                <a:latin typeface="Gill Sans MT" panose="020B0502020104020203" pitchFamily="34" charset="0"/>
              </a:rPr>
              <a:t>, moet hy </a:t>
            </a:r>
            <a:r>
              <a:rPr lang="nl-NL" sz="4400" b="1" dirty="0">
                <a:latin typeface="Gill Sans MT" panose="020B0502020104020203" pitchFamily="34" charset="0"/>
              </a:rPr>
              <a:t>homself verloën</a:t>
            </a:r>
            <a:r>
              <a:rPr lang="nl-NL" sz="4400" dirty="0">
                <a:latin typeface="Gill Sans MT" panose="020B0502020104020203" pitchFamily="34" charset="0"/>
              </a:rPr>
              <a:t>, </a:t>
            </a:r>
          </a:p>
          <a:p>
            <a:pPr algn="ctr"/>
            <a:r>
              <a:rPr lang="nl-NL" sz="4400" dirty="0">
                <a:latin typeface="Gill Sans MT" panose="020B0502020104020203" pitchFamily="34" charset="0"/>
              </a:rPr>
              <a:t>sy</a:t>
            </a:r>
            <a:r>
              <a:rPr lang="nl-NL" sz="4400" b="1" dirty="0">
                <a:latin typeface="Gill Sans MT" panose="020B0502020104020203" pitchFamily="34" charset="0"/>
              </a:rPr>
              <a:t> kruis opneem </a:t>
            </a:r>
          </a:p>
          <a:p>
            <a:pPr algn="ctr"/>
            <a:r>
              <a:rPr lang="nl-NL" sz="4400" dirty="0">
                <a:latin typeface="Gill Sans MT" panose="020B0502020104020203" pitchFamily="34" charset="0"/>
              </a:rPr>
              <a:t>en </a:t>
            </a:r>
            <a:r>
              <a:rPr lang="nl-NL" sz="4400" b="1" dirty="0">
                <a:latin typeface="Gill Sans MT" panose="020B0502020104020203" pitchFamily="34" charset="0"/>
              </a:rPr>
              <a:t>My volg</a:t>
            </a:r>
            <a:endParaRPr lang="en-ZA" sz="4400" b="1" dirty="0">
              <a:latin typeface="Gill Sans MT" panose="020B0502020104020203" pitchFamily="34" charset="0"/>
            </a:endParaRPr>
          </a:p>
        </p:txBody>
      </p:sp>
      <p:sp>
        <p:nvSpPr>
          <p:cNvPr id="4" name="TextBox 3">
            <a:extLst>
              <a:ext uri="{FF2B5EF4-FFF2-40B4-BE49-F238E27FC236}">
                <a16:creationId xmlns:a16="http://schemas.microsoft.com/office/drawing/2014/main" id="{43F14CDB-57DB-C698-EAD6-B9BFE4C79044}"/>
              </a:ext>
            </a:extLst>
          </p:cNvPr>
          <p:cNvSpPr txBox="1"/>
          <p:nvPr/>
        </p:nvSpPr>
        <p:spPr>
          <a:xfrm>
            <a:off x="4407800" y="4902019"/>
            <a:ext cx="3551212" cy="830997"/>
          </a:xfrm>
          <a:prstGeom prst="rect">
            <a:avLst/>
          </a:prstGeom>
          <a:noFill/>
        </p:spPr>
        <p:txBody>
          <a:bodyPr wrap="square" rtlCol="0">
            <a:spAutoFit/>
          </a:bodyPr>
          <a:lstStyle/>
          <a:p>
            <a:pPr algn="ctr"/>
            <a:r>
              <a:rPr lang="en-ZA" sz="4800" dirty="0">
                <a:latin typeface="Gill Sans MT" panose="020B0502020104020203" pitchFamily="34" charset="0"/>
              </a:rPr>
              <a:t>Matt 16:24</a:t>
            </a:r>
          </a:p>
        </p:txBody>
      </p:sp>
    </p:spTree>
    <p:extLst>
      <p:ext uri="{BB962C8B-B14F-4D97-AF65-F5344CB8AC3E}">
        <p14:creationId xmlns:p14="http://schemas.microsoft.com/office/powerpoint/2010/main" val="31824494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a:extLst>
            <a:ext uri="{FF2B5EF4-FFF2-40B4-BE49-F238E27FC236}">
              <a16:creationId xmlns:a16="http://schemas.microsoft.com/office/drawing/2014/main" id="{C7C7A0FD-A3C5-5162-513D-8431FB35437F}"/>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9FC28716-5681-310B-60DD-52CDFEA78251}"/>
              </a:ext>
            </a:extLst>
          </p:cNvPr>
          <p:cNvSpPr txBox="1"/>
          <p:nvPr/>
        </p:nvSpPr>
        <p:spPr>
          <a:xfrm>
            <a:off x="814873" y="0"/>
            <a:ext cx="10562253" cy="1938992"/>
          </a:xfrm>
          <a:prstGeom prst="rect">
            <a:avLst/>
          </a:prstGeom>
          <a:noFill/>
        </p:spPr>
        <p:txBody>
          <a:bodyPr wrap="square" rtlCol="0">
            <a:spAutoFit/>
          </a:bodyPr>
          <a:lstStyle/>
          <a:p>
            <a:pPr algn="ctr"/>
            <a:r>
              <a:rPr lang="en-ZA" sz="6000" b="1" dirty="0">
                <a:solidFill>
                  <a:schemeClr val="bg1"/>
                </a:solidFill>
                <a:latin typeface="Gill Sans MT" panose="020B0502020104020203" pitchFamily="34" charset="0"/>
              </a:rPr>
              <a:t>Jesus ken die </a:t>
            </a:r>
            <a:r>
              <a:rPr lang="en-ZA" sz="6000" b="1" dirty="0" err="1">
                <a:solidFill>
                  <a:schemeClr val="bg1"/>
                </a:solidFill>
                <a:latin typeface="Gill Sans MT" panose="020B0502020104020203" pitchFamily="34" charset="0"/>
              </a:rPr>
              <a:t>planne</a:t>
            </a:r>
            <a:r>
              <a:rPr lang="en-ZA" sz="6000" b="1" dirty="0">
                <a:solidFill>
                  <a:schemeClr val="bg1"/>
                </a:solidFill>
                <a:latin typeface="Gill Sans MT" panose="020B0502020104020203" pitchFamily="34" charset="0"/>
              </a:rPr>
              <a:t> wat Hy </a:t>
            </a:r>
            <a:r>
              <a:rPr lang="en-ZA" sz="6000" b="1" dirty="0" err="1">
                <a:solidFill>
                  <a:schemeClr val="bg1"/>
                </a:solidFill>
                <a:latin typeface="Gill Sans MT" panose="020B0502020104020203" pitchFamily="34" charset="0"/>
              </a:rPr>
              <a:t>vir</a:t>
            </a:r>
            <a:r>
              <a:rPr lang="en-ZA" sz="6000" b="1" dirty="0">
                <a:solidFill>
                  <a:schemeClr val="bg1"/>
                </a:solidFill>
                <a:latin typeface="Gill Sans MT" panose="020B0502020104020203" pitchFamily="34" charset="0"/>
              </a:rPr>
              <a:t> </a:t>
            </a:r>
            <a:r>
              <a:rPr lang="en-ZA" sz="6000" b="1" dirty="0" err="1">
                <a:solidFill>
                  <a:schemeClr val="bg1"/>
                </a:solidFill>
                <a:latin typeface="Gill Sans MT" panose="020B0502020104020203" pitchFamily="34" charset="0"/>
              </a:rPr>
              <a:t>jou</a:t>
            </a:r>
            <a:r>
              <a:rPr lang="en-ZA" sz="6000" b="1" dirty="0">
                <a:solidFill>
                  <a:schemeClr val="bg1"/>
                </a:solidFill>
                <a:latin typeface="Gill Sans MT" panose="020B0502020104020203" pitchFamily="34" charset="0"/>
              </a:rPr>
              <a:t> het…</a:t>
            </a:r>
          </a:p>
        </p:txBody>
      </p:sp>
      <p:sp>
        <p:nvSpPr>
          <p:cNvPr id="7" name="TextBox 6">
            <a:extLst>
              <a:ext uri="{FF2B5EF4-FFF2-40B4-BE49-F238E27FC236}">
                <a16:creationId xmlns:a16="http://schemas.microsoft.com/office/drawing/2014/main" id="{5F2FDA02-578C-13F9-FAED-D1D745EBD732}"/>
              </a:ext>
            </a:extLst>
          </p:cNvPr>
          <p:cNvSpPr txBox="1"/>
          <p:nvPr/>
        </p:nvSpPr>
        <p:spPr>
          <a:xfrm>
            <a:off x="2167813" y="5461519"/>
            <a:ext cx="10562253" cy="1015663"/>
          </a:xfrm>
          <a:prstGeom prst="rect">
            <a:avLst/>
          </a:prstGeom>
          <a:noFill/>
        </p:spPr>
        <p:txBody>
          <a:bodyPr wrap="square" rtlCol="0">
            <a:spAutoFit/>
          </a:bodyPr>
          <a:lstStyle/>
          <a:p>
            <a:pPr algn="ctr"/>
            <a:r>
              <a:rPr lang="en-ZA" sz="6000" b="1" dirty="0">
                <a:solidFill>
                  <a:schemeClr val="bg1"/>
                </a:solidFill>
                <a:latin typeface="Gill Sans MT" panose="020B0502020104020203" pitchFamily="34" charset="0"/>
              </a:rPr>
              <a:t>…maar KEN </a:t>
            </a:r>
            <a:r>
              <a:rPr lang="en-ZA" sz="6000" b="1" dirty="0" err="1">
                <a:solidFill>
                  <a:schemeClr val="bg1"/>
                </a:solidFill>
                <a:latin typeface="Gill Sans MT" panose="020B0502020104020203" pitchFamily="34" charset="0"/>
              </a:rPr>
              <a:t>jy</a:t>
            </a:r>
            <a:r>
              <a:rPr lang="en-ZA" sz="6000" b="1" dirty="0">
                <a:solidFill>
                  <a:schemeClr val="bg1"/>
                </a:solidFill>
                <a:latin typeface="Gill Sans MT" panose="020B0502020104020203" pitchFamily="34" charset="0"/>
              </a:rPr>
              <a:t> Hom?</a:t>
            </a:r>
          </a:p>
        </p:txBody>
      </p:sp>
    </p:spTree>
    <p:extLst>
      <p:ext uri="{BB962C8B-B14F-4D97-AF65-F5344CB8AC3E}">
        <p14:creationId xmlns:p14="http://schemas.microsoft.com/office/powerpoint/2010/main" val="1458608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74903-9297-CE4F-916A-F4458370A30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E5D0D2F-B33B-034C-117C-4C44ECC280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81563"/>
            <a:ext cx="12192000" cy="3495810"/>
          </a:xfrm>
          <a:prstGeom prst="rect">
            <a:avLst/>
          </a:prstGeom>
          <a:effectLst>
            <a:reflection endPos="0" dist="50800" dir="5400000" sy="-100000" algn="bl" rotWithShape="0"/>
          </a:effectLst>
        </p:spPr>
      </p:pic>
      <p:sp>
        <p:nvSpPr>
          <p:cNvPr id="4" name="Oval 3">
            <a:extLst>
              <a:ext uri="{FF2B5EF4-FFF2-40B4-BE49-F238E27FC236}">
                <a16:creationId xmlns:a16="http://schemas.microsoft.com/office/drawing/2014/main" id="{608FDCCE-F4D2-556B-4FB8-BF90A51B22B8}"/>
              </a:ext>
            </a:extLst>
          </p:cNvPr>
          <p:cNvSpPr/>
          <p:nvPr/>
        </p:nvSpPr>
        <p:spPr>
          <a:xfrm>
            <a:off x="6096000" y="270933"/>
            <a:ext cx="5088467" cy="3810000"/>
          </a:xfrm>
          <a:prstGeom prst="ellipse">
            <a:avLst/>
          </a:prstGeom>
          <a:solidFill>
            <a:schemeClr val="accent5">
              <a:lumMod val="75000"/>
            </a:schemeClr>
          </a:solidFill>
          <a:ln w="57150">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55B8576B-89E0-A618-EAE3-519CAC242C91}"/>
              </a:ext>
            </a:extLst>
          </p:cNvPr>
          <p:cNvSpPr/>
          <p:nvPr/>
        </p:nvSpPr>
        <p:spPr>
          <a:xfrm>
            <a:off x="5621613" y="2629998"/>
            <a:ext cx="1181092" cy="952309"/>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TextBox 10">
            <a:extLst>
              <a:ext uri="{FF2B5EF4-FFF2-40B4-BE49-F238E27FC236}">
                <a16:creationId xmlns:a16="http://schemas.microsoft.com/office/drawing/2014/main" id="{AABB50EC-EF3F-8D4C-39AC-B17DCEA3EF47}"/>
              </a:ext>
            </a:extLst>
          </p:cNvPr>
          <p:cNvSpPr txBox="1"/>
          <p:nvPr/>
        </p:nvSpPr>
        <p:spPr>
          <a:xfrm>
            <a:off x="321736" y="355875"/>
            <a:ext cx="6096000" cy="2123658"/>
          </a:xfrm>
          <a:prstGeom prst="rect">
            <a:avLst/>
          </a:prstGeom>
          <a:noFill/>
        </p:spPr>
        <p:txBody>
          <a:bodyPr wrap="square">
            <a:spAutoFit/>
          </a:bodyPr>
          <a:lstStyle/>
          <a:p>
            <a:r>
              <a:rPr lang="nl-NL" sz="4400" b="1" dirty="0"/>
              <a:t>“...het Hy immers </a:t>
            </a:r>
            <a:r>
              <a:rPr lang="nl-NL" sz="4400" b="1" dirty="0">
                <a:solidFill>
                  <a:schemeClr val="accent2">
                    <a:lumMod val="75000"/>
                  </a:schemeClr>
                </a:solidFill>
              </a:rPr>
              <a:t>reeds geweet </a:t>
            </a:r>
            <a:r>
              <a:rPr lang="nl-NL" sz="4400" b="1" dirty="0"/>
              <a:t>wat Hy wou doen” – Joh 6:6</a:t>
            </a:r>
            <a:endParaRPr lang="en-ZA" sz="4400" b="1" dirty="0"/>
          </a:p>
        </p:txBody>
      </p:sp>
      <p:pic>
        <p:nvPicPr>
          <p:cNvPr id="13" name="Picture 12">
            <a:extLst>
              <a:ext uri="{FF2B5EF4-FFF2-40B4-BE49-F238E27FC236}">
                <a16:creationId xmlns:a16="http://schemas.microsoft.com/office/drawing/2014/main" id="{37EA706D-D0DD-F09F-94D1-DC729D683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341" y="879886"/>
            <a:ext cx="3494354" cy="250167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contourClr>
              <a:srgbClr val="333333"/>
            </a:contourClr>
          </a:sp3d>
        </p:spPr>
      </p:pic>
      <p:sp>
        <p:nvSpPr>
          <p:cNvPr id="2" name="Oval 1">
            <a:extLst>
              <a:ext uri="{FF2B5EF4-FFF2-40B4-BE49-F238E27FC236}">
                <a16:creationId xmlns:a16="http://schemas.microsoft.com/office/drawing/2014/main" id="{F25D2C33-6BAD-A34A-0A43-119A5BF13A82}"/>
              </a:ext>
            </a:extLst>
          </p:cNvPr>
          <p:cNvSpPr/>
          <p:nvPr/>
        </p:nvSpPr>
        <p:spPr>
          <a:xfrm>
            <a:off x="5126062" y="3162719"/>
            <a:ext cx="838195" cy="786320"/>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Oval 5">
            <a:extLst>
              <a:ext uri="{FF2B5EF4-FFF2-40B4-BE49-F238E27FC236}">
                <a16:creationId xmlns:a16="http://schemas.microsoft.com/office/drawing/2014/main" id="{B3A06940-5E73-EDD3-785C-AF10E0E6AFE6}"/>
              </a:ext>
            </a:extLst>
          </p:cNvPr>
          <p:cNvSpPr/>
          <p:nvPr/>
        </p:nvSpPr>
        <p:spPr>
          <a:xfrm>
            <a:off x="4795325" y="3555879"/>
            <a:ext cx="586284" cy="612004"/>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809401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27069867-17C8-8245-9C90-F2994A124DC0}"/>
            </a:ext>
          </a:extLst>
        </p:cNvPr>
        <p:cNvGrpSpPr/>
        <p:nvPr/>
      </p:nvGrpSpPr>
      <p:grpSpPr>
        <a:xfrm>
          <a:off x="0" y="0"/>
          <a:ext cx="0" cy="0"/>
          <a:chOff x="0" y="0"/>
          <a:chExt cx="0" cy="0"/>
        </a:xfrm>
      </p:grpSpPr>
      <p:sp>
        <p:nvSpPr>
          <p:cNvPr id="2" name="Oval 1">
            <a:extLst>
              <a:ext uri="{FF2B5EF4-FFF2-40B4-BE49-F238E27FC236}">
                <a16:creationId xmlns:a16="http://schemas.microsoft.com/office/drawing/2014/main" id="{B7F8E971-7996-49C0-69BE-DCCCAFD20C52}"/>
              </a:ext>
            </a:extLst>
          </p:cNvPr>
          <p:cNvSpPr/>
          <p:nvPr/>
        </p:nvSpPr>
        <p:spPr>
          <a:xfrm>
            <a:off x="2221505" y="2376795"/>
            <a:ext cx="4916414" cy="3142074"/>
          </a:xfrm>
          <a:prstGeom prst="ellipse">
            <a:avLst/>
          </a:prstGeom>
          <a:solidFill>
            <a:schemeClr val="accent5">
              <a:lumMod val="75000"/>
            </a:schemeClr>
          </a:solidFill>
          <a:ln w="57150">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Oval 2">
            <a:extLst>
              <a:ext uri="{FF2B5EF4-FFF2-40B4-BE49-F238E27FC236}">
                <a16:creationId xmlns:a16="http://schemas.microsoft.com/office/drawing/2014/main" id="{4FB9B9DC-6587-4B11-25F3-F86191D7AA35}"/>
              </a:ext>
            </a:extLst>
          </p:cNvPr>
          <p:cNvSpPr/>
          <p:nvPr/>
        </p:nvSpPr>
        <p:spPr>
          <a:xfrm>
            <a:off x="2621066" y="4880125"/>
            <a:ext cx="1181092" cy="952309"/>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Oval 3">
            <a:extLst>
              <a:ext uri="{FF2B5EF4-FFF2-40B4-BE49-F238E27FC236}">
                <a16:creationId xmlns:a16="http://schemas.microsoft.com/office/drawing/2014/main" id="{645E0689-BAFB-1F0D-94DE-9EF34B25D2F7}"/>
              </a:ext>
            </a:extLst>
          </p:cNvPr>
          <p:cNvSpPr/>
          <p:nvPr/>
        </p:nvSpPr>
        <p:spPr>
          <a:xfrm>
            <a:off x="2109537" y="5439274"/>
            <a:ext cx="838195" cy="786320"/>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Oval 7">
            <a:extLst>
              <a:ext uri="{FF2B5EF4-FFF2-40B4-BE49-F238E27FC236}">
                <a16:creationId xmlns:a16="http://schemas.microsoft.com/office/drawing/2014/main" id="{ED9A1DB0-0DFF-A67F-EE3B-E33BAB7B65EC}"/>
              </a:ext>
            </a:extLst>
          </p:cNvPr>
          <p:cNvSpPr/>
          <p:nvPr/>
        </p:nvSpPr>
        <p:spPr>
          <a:xfrm>
            <a:off x="1745772" y="5879884"/>
            <a:ext cx="586284" cy="612004"/>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TextBox 6">
            <a:extLst>
              <a:ext uri="{FF2B5EF4-FFF2-40B4-BE49-F238E27FC236}">
                <a16:creationId xmlns:a16="http://schemas.microsoft.com/office/drawing/2014/main" id="{7C45035A-3C8C-2216-9D3E-AF9B4271A7B8}"/>
              </a:ext>
            </a:extLst>
          </p:cNvPr>
          <p:cNvSpPr txBox="1"/>
          <p:nvPr/>
        </p:nvSpPr>
        <p:spPr>
          <a:xfrm>
            <a:off x="396499" y="161733"/>
            <a:ext cx="10812624" cy="5293757"/>
          </a:xfrm>
          <a:prstGeom prst="rect">
            <a:avLst/>
          </a:prstGeom>
          <a:noFill/>
        </p:spPr>
        <p:txBody>
          <a:bodyPr wrap="square" rtlCol="0">
            <a:spAutoFit/>
          </a:bodyPr>
          <a:lstStyle/>
          <a:p>
            <a:r>
              <a:rPr lang="nl-NL" sz="4400" b="1" dirty="0">
                <a:latin typeface="Gill Sans MT" panose="020B0502020104020203" pitchFamily="34" charset="0"/>
              </a:rPr>
              <a:t>Die Here verydel die planne van die nasies, Hy laat hulle besluite op niks uitloop. </a:t>
            </a:r>
          </a:p>
          <a:p>
            <a:endParaRPr lang="nl-NL" sz="4400" b="1" dirty="0">
              <a:latin typeface="Gill Sans MT" panose="020B0502020104020203" pitchFamily="34" charset="0"/>
            </a:endParaRPr>
          </a:p>
          <a:p>
            <a:endParaRPr lang="nl-NL" sz="1000" dirty="0">
              <a:latin typeface="Gill Sans MT" panose="020B0502020104020203" pitchFamily="34" charset="0"/>
            </a:endParaRPr>
          </a:p>
          <a:p>
            <a:r>
              <a:rPr lang="nl-NL" sz="4400" b="1" dirty="0">
                <a:latin typeface="Gill Sans MT" panose="020B0502020104020203" pitchFamily="34" charset="0"/>
              </a:rPr>
              <a:t>Maar die </a:t>
            </a:r>
            <a:r>
              <a:rPr lang="nl-NL" sz="5400" b="1" dirty="0">
                <a:solidFill>
                  <a:schemeClr val="bg1">
                    <a:lumMod val="95000"/>
                  </a:schemeClr>
                </a:solidFill>
                <a:latin typeface="Gill Sans MT" panose="020B0502020104020203" pitchFamily="34" charset="0"/>
              </a:rPr>
              <a:t>planne</a:t>
            </a:r>
            <a:r>
              <a:rPr lang="nl-NL" sz="4400" b="1" dirty="0">
                <a:latin typeface="Gill Sans MT" panose="020B0502020104020203" pitchFamily="34" charset="0"/>
              </a:rPr>
              <a:t> van die Here staan vir altyd vas, </a:t>
            </a:r>
            <a:r>
              <a:rPr lang="nl-NL" sz="4400" b="1" dirty="0">
                <a:solidFill>
                  <a:schemeClr val="bg1">
                    <a:lumMod val="95000"/>
                  </a:schemeClr>
                </a:solidFill>
                <a:latin typeface="Gill Sans MT" panose="020B0502020104020203" pitchFamily="34" charset="0"/>
              </a:rPr>
              <a:t>Sy </a:t>
            </a:r>
            <a:r>
              <a:rPr lang="nl-NL" sz="5400" b="1" dirty="0">
                <a:solidFill>
                  <a:schemeClr val="bg1">
                    <a:lumMod val="95000"/>
                  </a:schemeClr>
                </a:solidFill>
                <a:latin typeface="Gill Sans MT" panose="020B0502020104020203" pitchFamily="34" charset="0"/>
              </a:rPr>
              <a:t>besluite</a:t>
            </a:r>
            <a:r>
              <a:rPr lang="nl-NL" sz="4400" b="1" dirty="0">
                <a:latin typeface="Gill Sans MT" panose="020B0502020104020203" pitchFamily="34" charset="0"/>
              </a:rPr>
              <a:t> van geslag tot geslag.</a:t>
            </a:r>
            <a:endParaRPr lang="en-ZA" sz="4800" b="1" dirty="0">
              <a:solidFill>
                <a:srgbClr val="00B050"/>
              </a:solidFill>
              <a:latin typeface="Gill Sans MT" panose="020B0502020104020203" pitchFamily="34" charset="0"/>
            </a:endParaRPr>
          </a:p>
        </p:txBody>
      </p:sp>
      <p:sp>
        <p:nvSpPr>
          <p:cNvPr id="9" name="TextBox 8">
            <a:extLst>
              <a:ext uri="{FF2B5EF4-FFF2-40B4-BE49-F238E27FC236}">
                <a16:creationId xmlns:a16="http://schemas.microsoft.com/office/drawing/2014/main" id="{26F906FC-D8F5-79DC-627B-508DEF89B464}"/>
              </a:ext>
            </a:extLst>
          </p:cNvPr>
          <p:cNvSpPr txBox="1"/>
          <p:nvPr/>
        </p:nvSpPr>
        <p:spPr>
          <a:xfrm>
            <a:off x="8224075" y="5330955"/>
            <a:ext cx="2985048" cy="707886"/>
          </a:xfrm>
          <a:prstGeom prst="rect">
            <a:avLst/>
          </a:prstGeom>
          <a:noFill/>
        </p:spPr>
        <p:txBody>
          <a:bodyPr wrap="none" rtlCol="0">
            <a:spAutoFit/>
          </a:bodyPr>
          <a:lstStyle/>
          <a:p>
            <a:r>
              <a:rPr lang="en-ZA" sz="4000" b="1" dirty="0">
                <a:latin typeface="Gill Sans MT" panose="020B0502020104020203" pitchFamily="34" charset="0"/>
              </a:rPr>
              <a:t>Ps. 33:10-11</a:t>
            </a:r>
          </a:p>
        </p:txBody>
      </p:sp>
    </p:spTree>
    <p:extLst>
      <p:ext uri="{BB962C8B-B14F-4D97-AF65-F5344CB8AC3E}">
        <p14:creationId xmlns:p14="http://schemas.microsoft.com/office/powerpoint/2010/main" val="833860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27069867-17C8-8245-9C90-F2994A124DC0}"/>
            </a:ext>
          </a:extLst>
        </p:cNvPr>
        <p:cNvGrpSpPr/>
        <p:nvPr/>
      </p:nvGrpSpPr>
      <p:grpSpPr>
        <a:xfrm>
          <a:off x="0" y="0"/>
          <a:ext cx="0" cy="0"/>
          <a:chOff x="0" y="0"/>
          <a:chExt cx="0" cy="0"/>
        </a:xfrm>
      </p:grpSpPr>
      <p:sp>
        <p:nvSpPr>
          <p:cNvPr id="2" name="Oval 1">
            <a:extLst>
              <a:ext uri="{FF2B5EF4-FFF2-40B4-BE49-F238E27FC236}">
                <a16:creationId xmlns:a16="http://schemas.microsoft.com/office/drawing/2014/main" id="{B7F8E971-7996-49C0-69BE-DCCCAFD20C52}"/>
              </a:ext>
            </a:extLst>
          </p:cNvPr>
          <p:cNvSpPr/>
          <p:nvPr/>
        </p:nvSpPr>
        <p:spPr>
          <a:xfrm>
            <a:off x="1002178" y="1729618"/>
            <a:ext cx="7967133" cy="4769176"/>
          </a:xfrm>
          <a:prstGeom prst="ellipse">
            <a:avLst/>
          </a:prstGeom>
          <a:solidFill>
            <a:schemeClr val="accent5">
              <a:lumMod val="75000"/>
            </a:schemeClr>
          </a:solidFill>
          <a:ln w="57150">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Oval 2">
            <a:extLst>
              <a:ext uri="{FF2B5EF4-FFF2-40B4-BE49-F238E27FC236}">
                <a16:creationId xmlns:a16="http://schemas.microsoft.com/office/drawing/2014/main" id="{4FB9B9DC-6587-4B11-25F3-F86191D7AA35}"/>
              </a:ext>
            </a:extLst>
          </p:cNvPr>
          <p:cNvSpPr/>
          <p:nvPr/>
        </p:nvSpPr>
        <p:spPr>
          <a:xfrm>
            <a:off x="916005" y="5179753"/>
            <a:ext cx="1181092" cy="952309"/>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Oval 3">
            <a:extLst>
              <a:ext uri="{FF2B5EF4-FFF2-40B4-BE49-F238E27FC236}">
                <a16:creationId xmlns:a16="http://schemas.microsoft.com/office/drawing/2014/main" id="{645E0689-BAFB-1F0D-94DE-9EF34B25D2F7}"/>
              </a:ext>
            </a:extLst>
          </p:cNvPr>
          <p:cNvSpPr/>
          <p:nvPr/>
        </p:nvSpPr>
        <p:spPr>
          <a:xfrm>
            <a:off x="453821" y="5712474"/>
            <a:ext cx="838195" cy="786320"/>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Oval 7">
            <a:extLst>
              <a:ext uri="{FF2B5EF4-FFF2-40B4-BE49-F238E27FC236}">
                <a16:creationId xmlns:a16="http://schemas.microsoft.com/office/drawing/2014/main" id="{ED9A1DB0-0DFF-A67F-EE3B-E33BAB7B65EC}"/>
              </a:ext>
            </a:extLst>
          </p:cNvPr>
          <p:cNvSpPr/>
          <p:nvPr/>
        </p:nvSpPr>
        <p:spPr>
          <a:xfrm>
            <a:off x="110924" y="6091094"/>
            <a:ext cx="586284" cy="612004"/>
          </a:xfrm>
          <a:prstGeom prst="ellipse">
            <a:avLst/>
          </a:prstGeom>
          <a:solidFill>
            <a:schemeClr val="accent5">
              <a:lumMod val="75000"/>
            </a:schemeClr>
          </a:solidFill>
          <a:ln w="38100">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TextBox 6">
            <a:extLst>
              <a:ext uri="{FF2B5EF4-FFF2-40B4-BE49-F238E27FC236}">
                <a16:creationId xmlns:a16="http://schemas.microsoft.com/office/drawing/2014/main" id="{7C45035A-3C8C-2216-9D3E-AF9B4271A7B8}"/>
              </a:ext>
            </a:extLst>
          </p:cNvPr>
          <p:cNvSpPr txBox="1"/>
          <p:nvPr/>
        </p:nvSpPr>
        <p:spPr>
          <a:xfrm>
            <a:off x="2344623" y="2305113"/>
            <a:ext cx="5063715" cy="3200876"/>
          </a:xfrm>
          <a:prstGeom prst="rect">
            <a:avLst/>
          </a:prstGeom>
          <a:noFill/>
        </p:spPr>
        <p:txBody>
          <a:bodyPr wrap="square" rtlCol="0">
            <a:spAutoFit/>
          </a:bodyPr>
          <a:lstStyle/>
          <a:p>
            <a:pPr algn="ctr"/>
            <a:r>
              <a:rPr lang="nl-NL" sz="5400" b="1" dirty="0">
                <a:solidFill>
                  <a:schemeClr val="bg1">
                    <a:lumMod val="95000"/>
                  </a:schemeClr>
                </a:solidFill>
                <a:latin typeface="Gill Sans MT" panose="020B0502020104020203" pitchFamily="34" charset="0"/>
              </a:rPr>
              <a:t>Ek KEN </a:t>
            </a:r>
          </a:p>
          <a:p>
            <a:pPr algn="ctr"/>
            <a:r>
              <a:rPr lang="nl-NL" sz="4400" dirty="0">
                <a:solidFill>
                  <a:schemeClr val="bg1">
                    <a:lumMod val="95000"/>
                  </a:schemeClr>
                </a:solidFill>
                <a:latin typeface="Gill Sans MT" panose="020B0502020104020203" pitchFamily="34" charset="0"/>
              </a:rPr>
              <a:t>die </a:t>
            </a:r>
            <a:r>
              <a:rPr lang="nl-NL" sz="6000" b="1" dirty="0">
                <a:solidFill>
                  <a:schemeClr val="bg1">
                    <a:lumMod val="95000"/>
                  </a:schemeClr>
                </a:solidFill>
                <a:latin typeface="Gill Sans MT" panose="020B0502020104020203" pitchFamily="34" charset="0"/>
              </a:rPr>
              <a:t>planne</a:t>
            </a:r>
            <a:r>
              <a:rPr lang="nl-NL" sz="4400" dirty="0">
                <a:solidFill>
                  <a:schemeClr val="bg1">
                    <a:lumMod val="95000"/>
                  </a:schemeClr>
                </a:solidFill>
                <a:latin typeface="Gill Sans MT" panose="020B0502020104020203" pitchFamily="34" charset="0"/>
              </a:rPr>
              <a:t> </a:t>
            </a:r>
          </a:p>
          <a:p>
            <a:pPr algn="ctr"/>
            <a:r>
              <a:rPr lang="nl-NL" sz="4400" dirty="0">
                <a:solidFill>
                  <a:schemeClr val="bg1">
                    <a:lumMod val="95000"/>
                  </a:schemeClr>
                </a:solidFill>
                <a:latin typeface="Gill Sans MT" panose="020B0502020104020203" pitchFamily="34" charset="0"/>
              </a:rPr>
              <a:t>wat </a:t>
            </a:r>
          </a:p>
          <a:p>
            <a:pPr algn="ctr"/>
            <a:r>
              <a:rPr lang="nl-NL" sz="4400" b="1" dirty="0">
                <a:solidFill>
                  <a:schemeClr val="bg1">
                    <a:lumMod val="95000"/>
                  </a:schemeClr>
                </a:solidFill>
                <a:latin typeface="Gill Sans MT" panose="020B0502020104020203" pitchFamily="34" charset="0"/>
              </a:rPr>
              <a:t>Ek vir julle het</a:t>
            </a:r>
            <a:endParaRPr lang="en-ZA" sz="4800" b="1" dirty="0">
              <a:solidFill>
                <a:schemeClr val="bg1">
                  <a:lumMod val="95000"/>
                </a:schemeClr>
              </a:solidFill>
              <a:latin typeface="Gill Sans MT" panose="020B0502020104020203" pitchFamily="34" charset="0"/>
            </a:endParaRPr>
          </a:p>
        </p:txBody>
      </p:sp>
      <p:sp>
        <p:nvSpPr>
          <p:cNvPr id="9" name="TextBox 8">
            <a:extLst>
              <a:ext uri="{FF2B5EF4-FFF2-40B4-BE49-F238E27FC236}">
                <a16:creationId xmlns:a16="http://schemas.microsoft.com/office/drawing/2014/main" id="{26F906FC-D8F5-79DC-627B-508DEF89B464}"/>
              </a:ext>
            </a:extLst>
          </p:cNvPr>
          <p:cNvSpPr txBox="1"/>
          <p:nvPr/>
        </p:nvSpPr>
        <p:spPr>
          <a:xfrm>
            <a:off x="9274281" y="5790908"/>
            <a:ext cx="2312684" cy="707886"/>
          </a:xfrm>
          <a:prstGeom prst="rect">
            <a:avLst/>
          </a:prstGeom>
          <a:noFill/>
        </p:spPr>
        <p:txBody>
          <a:bodyPr wrap="none" rtlCol="0">
            <a:spAutoFit/>
          </a:bodyPr>
          <a:lstStyle/>
          <a:p>
            <a:r>
              <a:rPr lang="en-ZA" sz="4000" b="1" dirty="0">
                <a:latin typeface="Gill Sans MT" panose="020B0502020104020203" pitchFamily="34" charset="0"/>
              </a:rPr>
              <a:t>Jer. 29:11</a:t>
            </a:r>
          </a:p>
        </p:txBody>
      </p:sp>
    </p:spTree>
    <p:extLst>
      <p:ext uri="{BB962C8B-B14F-4D97-AF65-F5344CB8AC3E}">
        <p14:creationId xmlns:p14="http://schemas.microsoft.com/office/powerpoint/2010/main" val="369688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t="-7000" b="-7000"/>
          </a:stretch>
        </a:blipFill>
        <a:effectLst/>
      </p:bgPr>
    </p:bg>
    <p:spTree>
      <p:nvGrpSpPr>
        <p:cNvPr id="1" name="">
          <a:extLst>
            <a:ext uri="{FF2B5EF4-FFF2-40B4-BE49-F238E27FC236}">
              <a16:creationId xmlns:a16="http://schemas.microsoft.com/office/drawing/2014/main" id="{B0D74903-9297-CE4F-916A-F4458370A30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E53B9B7-6610-EB8D-2FFA-215FCF0632DF}"/>
              </a:ext>
            </a:extLst>
          </p:cNvPr>
          <p:cNvSpPr txBox="1"/>
          <p:nvPr/>
        </p:nvSpPr>
        <p:spPr>
          <a:xfrm>
            <a:off x="460332" y="753462"/>
            <a:ext cx="3318566" cy="769441"/>
          </a:xfrm>
          <a:prstGeom prst="rect">
            <a:avLst/>
          </a:prstGeom>
          <a:noFill/>
        </p:spPr>
        <p:txBody>
          <a:bodyPr wrap="square" rtlCol="0">
            <a:spAutoFit/>
          </a:bodyPr>
          <a:lstStyle/>
          <a:p>
            <a:pPr algn="ctr"/>
            <a:r>
              <a:rPr lang="nl-NL" sz="4400" b="1" dirty="0">
                <a:latin typeface="Gill Sans MT" panose="020B0502020104020203" pitchFamily="34" charset="0"/>
              </a:rPr>
              <a:t>Joh 3:34-35</a:t>
            </a:r>
            <a:endParaRPr lang="en-ZA" sz="4400" b="1" dirty="0">
              <a:latin typeface="Gill Sans MT" panose="020B0502020104020203" pitchFamily="34" charset="0"/>
            </a:endParaRPr>
          </a:p>
        </p:txBody>
      </p:sp>
      <p:sp>
        <p:nvSpPr>
          <p:cNvPr id="5" name="TextBox 4">
            <a:extLst>
              <a:ext uri="{FF2B5EF4-FFF2-40B4-BE49-F238E27FC236}">
                <a16:creationId xmlns:a16="http://schemas.microsoft.com/office/drawing/2014/main" id="{186024F3-E94E-FE56-BB09-A5316C98C91F}"/>
              </a:ext>
            </a:extLst>
          </p:cNvPr>
          <p:cNvSpPr txBox="1"/>
          <p:nvPr/>
        </p:nvSpPr>
        <p:spPr>
          <a:xfrm>
            <a:off x="535905" y="2751099"/>
            <a:ext cx="11425940" cy="3477875"/>
          </a:xfrm>
          <a:prstGeom prst="rect">
            <a:avLst/>
          </a:prstGeom>
          <a:noFill/>
        </p:spPr>
        <p:txBody>
          <a:bodyPr wrap="square" rtlCol="0">
            <a:spAutoFit/>
          </a:bodyPr>
          <a:lstStyle/>
          <a:p>
            <a:r>
              <a:rPr lang="nl-NL" sz="4400" dirty="0">
                <a:latin typeface="Gill Sans MT" panose="020B0502020104020203" pitchFamily="34" charset="0"/>
              </a:rPr>
              <a:t>God het Hom immers gestuur, en Hy spreek die woorde van God, want God </a:t>
            </a:r>
            <a:r>
              <a:rPr lang="nl-NL" sz="4400" b="1" dirty="0">
                <a:latin typeface="Gill Sans MT" panose="020B0502020104020203" pitchFamily="34" charset="0"/>
              </a:rPr>
              <a:t>gee Hom Sy Gees sonder enige beperking.</a:t>
            </a:r>
            <a:r>
              <a:rPr lang="nl-NL" sz="4400" dirty="0">
                <a:latin typeface="Gill Sans MT" panose="020B0502020104020203" pitchFamily="34" charset="0"/>
              </a:rPr>
              <a:t> </a:t>
            </a:r>
          </a:p>
          <a:p>
            <a:r>
              <a:rPr lang="nl-NL" sz="4400" dirty="0">
                <a:latin typeface="Gill Sans MT" panose="020B0502020104020203" pitchFamily="34" charset="0"/>
              </a:rPr>
              <a:t>Die Vader het die Seun lief en </a:t>
            </a:r>
            <a:r>
              <a:rPr lang="nl-NL" sz="4400" b="1" dirty="0">
                <a:latin typeface="Gill Sans MT" panose="020B0502020104020203" pitchFamily="34" charset="0"/>
              </a:rPr>
              <a:t>het alles in sy hand gegee</a:t>
            </a:r>
            <a:r>
              <a:rPr lang="nl-NL" sz="4400" dirty="0">
                <a:latin typeface="Gill Sans MT" panose="020B0502020104020203" pitchFamily="34" charset="0"/>
              </a:rPr>
              <a:t>.</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1070861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CC0651-FFDC-B95E-9803-4E1BFCC00BD9}"/>
              </a:ext>
            </a:extLst>
          </p:cNvPr>
          <p:cNvSpPr/>
          <p:nvPr/>
        </p:nvSpPr>
        <p:spPr>
          <a:xfrm>
            <a:off x="625151" y="522514"/>
            <a:ext cx="11028784" cy="5570376"/>
          </a:xfrm>
          <a:prstGeom prst="rect">
            <a:avLst/>
          </a:prstGeom>
          <a:noFill/>
          <a:ln w="57150">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Oval 4">
            <a:extLst>
              <a:ext uri="{FF2B5EF4-FFF2-40B4-BE49-F238E27FC236}">
                <a16:creationId xmlns:a16="http://schemas.microsoft.com/office/drawing/2014/main" id="{84AD61C3-F20C-116C-3295-AC0C358416FA}"/>
              </a:ext>
            </a:extLst>
          </p:cNvPr>
          <p:cNvSpPr/>
          <p:nvPr/>
        </p:nvSpPr>
        <p:spPr>
          <a:xfrm>
            <a:off x="130628" y="5384694"/>
            <a:ext cx="3760237" cy="1175657"/>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ZA" sz="4000" dirty="0">
                <a:solidFill>
                  <a:schemeClr val="tx1"/>
                </a:solidFill>
                <a:latin typeface="Gill Sans MT" panose="020B0502020104020203" pitchFamily="34" charset="0"/>
              </a:rPr>
              <a:t>Joh. 5:19</a:t>
            </a:r>
          </a:p>
        </p:txBody>
      </p:sp>
      <p:sp>
        <p:nvSpPr>
          <p:cNvPr id="7" name="TextBox 6">
            <a:extLst>
              <a:ext uri="{FF2B5EF4-FFF2-40B4-BE49-F238E27FC236}">
                <a16:creationId xmlns:a16="http://schemas.microsoft.com/office/drawing/2014/main" id="{AC5DD35D-D83D-4C80-4ED2-68F53C3AA70A}"/>
              </a:ext>
            </a:extLst>
          </p:cNvPr>
          <p:cNvSpPr txBox="1"/>
          <p:nvPr/>
        </p:nvSpPr>
        <p:spPr>
          <a:xfrm>
            <a:off x="1017037" y="951722"/>
            <a:ext cx="10207690" cy="4154984"/>
          </a:xfrm>
          <a:prstGeom prst="rect">
            <a:avLst/>
          </a:prstGeom>
          <a:noFill/>
        </p:spPr>
        <p:txBody>
          <a:bodyPr wrap="square" rtlCol="0">
            <a:spAutoFit/>
          </a:bodyPr>
          <a:lstStyle/>
          <a:p>
            <a:r>
              <a:rPr lang="nl-NL" sz="4400" dirty="0">
                <a:latin typeface="Gill Sans MT" panose="020B0502020104020203" pitchFamily="34" charset="0"/>
              </a:rPr>
              <a:t>Toe het Hy Hom verweer en vir hulle gesê: “Dít verseker Ek julle: Die Seun kan niks uit sy eie doen nie. </a:t>
            </a:r>
          </a:p>
          <a:p>
            <a:r>
              <a:rPr lang="nl-NL" sz="4400" dirty="0">
                <a:latin typeface="Gill Sans MT" panose="020B0502020104020203" pitchFamily="34" charset="0"/>
              </a:rPr>
              <a:t>Hy doen maar net wat Hy die Vader sien doen; wat die Vader ook al doen, doen die Seun ook net so.</a:t>
            </a:r>
            <a:endParaRPr lang="en-ZA" sz="48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3050762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5271</TotalTime>
  <Words>1446</Words>
  <Application>Microsoft Office PowerPoint</Application>
  <PresentationFormat>Widescreen</PresentationFormat>
  <Paragraphs>136</Paragraphs>
  <Slides>48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Calibri Light</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Marius</dc:creator>
  <cp:lastModifiedBy>Marius Heyns</cp:lastModifiedBy>
  <cp:revision>164</cp:revision>
  <dcterms:created xsi:type="dcterms:W3CDTF">2023-06-08T17:54:55Z</dcterms:created>
  <dcterms:modified xsi:type="dcterms:W3CDTF">2024-07-26T08:41:16Z</dcterms:modified>
</cp:coreProperties>
</file>