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4"/>
  </p:notesMasterIdLst>
  <p:sldIdLst>
    <p:sldId id="256" r:id="rId2"/>
    <p:sldId id="257" r:id="rId3"/>
    <p:sldId id="275" r:id="rId4"/>
    <p:sldId id="278" r:id="rId5"/>
    <p:sldId id="299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90" r:id="rId15"/>
    <p:sldId id="291" r:id="rId16"/>
    <p:sldId id="294" r:id="rId17"/>
    <p:sldId id="292" r:id="rId18"/>
    <p:sldId id="293" r:id="rId19"/>
    <p:sldId id="295" r:id="rId20"/>
    <p:sldId id="296" r:id="rId21"/>
    <p:sldId id="297" r:id="rId22"/>
    <p:sldId id="298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838" autoAdjust="0"/>
    <p:restoredTop sz="87797" autoAdjust="0"/>
  </p:normalViewPr>
  <p:slideViewPr>
    <p:cSldViewPr>
      <p:cViewPr>
        <p:scale>
          <a:sx n="60" d="100"/>
          <a:sy n="60" d="100"/>
        </p:scale>
        <p:origin x="-123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4E152-B9C0-4E17-A8DA-8E524822DB29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7EAD3-775F-46B3-95F2-F96D6137A68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Questao</a:t>
            </a:r>
            <a:r>
              <a:rPr lang="pt-BR" dirty="0" smtClean="0"/>
              <a:t> 1</a:t>
            </a:r>
          </a:p>
          <a:p>
            <a:r>
              <a:rPr lang="pt-BR" dirty="0" smtClean="0"/>
              <a:t>T=</a:t>
            </a:r>
            <a:r>
              <a:rPr lang="pt-BR" dirty="0" err="1" smtClean="0"/>
              <a:t>F.deslocamento</a:t>
            </a:r>
            <a:endParaRPr lang="pt-BR" dirty="0" smtClean="0"/>
          </a:p>
          <a:p>
            <a:r>
              <a:rPr lang="pt-BR" dirty="0" smtClean="0"/>
              <a:t>T=</a:t>
            </a:r>
            <a:r>
              <a:rPr lang="pt-BR" baseline="0" dirty="0" smtClean="0"/>
              <a:t> 40.10 = 400 Joules</a:t>
            </a:r>
          </a:p>
          <a:p>
            <a:endParaRPr lang="pt-BR" baseline="0" dirty="0" smtClean="0"/>
          </a:p>
          <a:p>
            <a:r>
              <a:rPr lang="pt-BR" baseline="0" dirty="0" smtClean="0"/>
              <a:t>Questão 2</a:t>
            </a:r>
          </a:p>
          <a:p>
            <a:r>
              <a:rPr lang="pt-BR" baseline="0" dirty="0" smtClean="0"/>
              <a:t>Super </a:t>
            </a:r>
            <a:r>
              <a:rPr lang="pt-BR" baseline="0" dirty="0" err="1" smtClean="0"/>
              <a:t>man</a:t>
            </a:r>
            <a:r>
              <a:rPr lang="pt-BR" baseline="0" dirty="0" smtClean="0"/>
              <a:t> -&gt; T=600.100 = 60 000 Joules  Potencia: 60 000/1800 = 33,33 Watts</a:t>
            </a:r>
          </a:p>
          <a:p>
            <a:r>
              <a:rPr lang="pt-BR" baseline="0" dirty="0" err="1" smtClean="0"/>
              <a:t>Hulk</a:t>
            </a:r>
            <a:r>
              <a:rPr lang="pt-BR" baseline="0" dirty="0" smtClean="0"/>
              <a:t> = T = 60 000 Joules   Potencia: 60 000/ 600 = 100 Watts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Fr.OR=Fp.OP</a:t>
            </a:r>
            <a:endParaRPr lang="pt-BR" dirty="0" smtClean="0"/>
          </a:p>
          <a:p>
            <a:r>
              <a:rPr lang="pt-BR" dirty="0" smtClean="0"/>
              <a:t>140.1,20=120.OP</a:t>
            </a:r>
          </a:p>
          <a:p>
            <a:r>
              <a:rPr lang="pt-BR" dirty="0" smtClean="0"/>
              <a:t>168=120. OP</a:t>
            </a:r>
          </a:p>
          <a:p>
            <a:r>
              <a:rPr lang="pt-BR" dirty="0" err="1" smtClean="0"/>
              <a:t>Op</a:t>
            </a:r>
            <a:r>
              <a:rPr lang="pt-BR" baseline="0" dirty="0" smtClean="0"/>
              <a:t> = </a:t>
            </a:r>
            <a:r>
              <a:rPr lang="pt-BR" dirty="0" smtClean="0"/>
              <a:t>1,4 m</a:t>
            </a:r>
          </a:p>
          <a:p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Fp</a:t>
            </a:r>
            <a:r>
              <a:rPr lang="pt-BR" dirty="0" smtClean="0"/>
              <a:t> = 40/2 ^</a:t>
            </a:r>
            <a:r>
              <a:rPr lang="pt-BR" baseline="0" dirty="0" smtClean="0"/>
              <a:t>4 </a:t>
            </a:r>
          </a:p>
          <a:p>
            <a:r>
              <a:rPr lang="pt-BR" baseline="0" dirty="0" err="1" smtClean="0"/>
              <a:t>Fp</a:t>
            </a:r>
            <a:r>
              <a:rPr lang="pt-BR" baseline="0" dirty="0" smtClean="0"/>
              <a:t> = 2,5 N</a:t>
            </a:r>
          </a:p>
          <a:p>
            <a:endParaRPr lang="pt-BR" baseline="0" dirty="0" smtClean="0"/>
          </a:p>
          <a:p>
            <a:r>
              <a:rPr lang="pt-BR" baseline="0" dirty="0" smtClean="0"/>
              <a:t>2 elevado a 4 = 16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b.</a:t>
            </a:r>
          </a:p>
          <a:p>
            <a:r>
              <a:rPr lang="pt-BR" dirty="0" smtClean="0"/>
              <a:t>c.</a:t>
            </a:r>
          </a:p>
          <a:p>
            <a:r>
              <a:rPr lang="pt-BR" dirty="0" smtClean="0"/>
              <a:t>a.</a:t>
            </a:r>
          </a:p>
          <a:p>
            <a:r>
              <a:rPr lang="pt-BR" dirty="0" smtClean="0"/>
              <a:t>c.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21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T = F. Deslocamento</a:t>
            </a:r>
          </a:p>
          <a:p>
            <a:endParaRPr lang="pt-BR" dirty="0" smtClean="0"/>
          </a:p>
          <a:p>
            <a:r>
              <a:rPr lang="pt-BR" dirty="0" smtClean="0"/>
              <a:t>F= m.a </a:t>
            </a:r>
          </a:p>
          <a:p>
            <a:r>
              <a:rPr lang="pt-BR" dirty="0" smtClean="0"/>
              <a:t>F= 5.1,5 = 7,5 </a:t>
            </a:r>
          </a:p>
          <a:p>
            <a:endParaRPr lang="pt-BR" dirty="0" smtClean="0"/>
          </a:p>
          <a:p>
            <a:r>
              <a:rPr lang="pt-BR" dirty="0" smtClean="0"/>
              <a:t>T=7,5 x 100 = 750J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Fp</a:t>
            </a:r>
            <a:r>
              <a:rPr lang="pt-BR" dirty="0" smtClean="0"/>
              <a:t>=50/2x5 = 5N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Força peso é uma força que nos puxa</a:t>
            </a:r>
            <a:r>
              <a:rPr lang="pt-BR" baseline="0" dirty="0" smtClean="0"/>
              <a:t> para baixo, por isso não saímos flutuando.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7EAD3-775F-46B3-95F2-F96D6137A68B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E1C0F-0EE5-4646-A203-8FC8FA678B08}" type="datetimeFigureOut">
              <a:rPr lang="pt-BR" smtClean="0"/>
              <a:pPr/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541F2-C7BD-49CF-8887-5342C6DFC36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470025"/>
          </a:xfrm>
        </p:spPr>
        <p:txBody>
          <a:bodyPr/>
          <a:lstStyle/>
          <a:p>
            <a:r>
              <a:rPr lang="pt-BR" dirty="0" smtClean="0">
                <a:latin typeface="Arial Black" pitchFamily="34" charset="0"/>
                <a:cs typeface="Aharoni" pitchFamily="2" charset="-79"/>
              </a:rPr>
              <a:t>Trabalho</a:t>
            </a:r>
            <a:endParaRPr lang="pt-BR" dirty="0"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75656" y="1991271"/>
            <a:ext cx="6400800" cy="1752600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Uma força realiza trabalho quando atua ao longo de um deslocamento.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49154" name="AutoShape 2" descr="data:image/png;base64,iVBORw0KGgoAAAANSUhEUgAAASYAAADDCAIAAACgWCsIAAAgAElEQVR4nOx9d1hU1/Y2iAUxdiwgiL1EDYq9xmgsiTUxRlM0auy9K6goFkCjRlNMTEw01ti72AuCvXfFToepp+2+1/fHgfmIyS/3xqtilPfZD8+ZmTMzZ87i3avstdZ2gxzkIAcvEG7ZfQE5yMHrhZeRclJKQghjLLsvJAf/GVJKKaXrIefc9VBKyTk3D4QQ5gFjLOv5ryGymXKmMIQQMhOEENdDIUQO8V5ymGIihJiCcz3JGDPlyDnHGFNKASBHoJDtlBNCcM455ywT5jTJOUcIZZ0yc/ByAiFkks0kGACYfzHGqqqaOs1FRSEExtj18PXES6HlsrJO13VCCGSal4ZhZNWBT5gxOch2mOLTdR0hZD7DGDOnS/ijbWmCUvqaK7qXwpdzEc9ljbjmyz/zLYdyLxUQQqqqcs4ppZqmWSyWtWvXTpw4ccOGDRaLRdd1AKCU6rpuzp6QqQZfW7wUlIPMydKc/4QQlFJTPOJPeM0F9rIBYyylRAj99NNPHTp0+Pzzz2vVqpUnT54KFSp07979q6++slgskOnFmbIz9d5ri+ynnCtMQimllJqet6qqDofDMAzznBzKvcxACK1Zs6Zy5coeHh4fffRRrVq13Nzc3Nzc8uTJU6VKlbCwMFVVzTNdAZXsveDsRfb7cqYjZ4a8MManT59evHhxhw4dGjRoMH369Fu3bpkcc7l8r7nz/RJi7969derUMWnm6enp5eXl7u6eL1++ypUrV6lSxc/Pb9++faanRwjJcQ1eNOWecMkIIWZYkjGWkJCwcePGBg0aFCtWzMPDw8PD48033+zTp8/WrVtTU1MBwPS8cyiX7TAj/pApzenTp7u5ueXNmzdfvny5cuUyZVegQAFPT898+fL5+Ph07dr1ypUrLnMmR8u9UDwRCOGcO51OTdPi4+OHDx9erFix2rVrN2nSpF69elWqVClVqpS3t3elSpWGDBmSlJQEAAih1zzelb0wbfusnLly5cq7775rmpG5cuVyd3fPmzdv7ty5c+fOnT9//sKFC3t5eb3xxhuTJ09OSUmBTN8v+35B9iObKSeEMCk3aNCgggULvvXWWx9++GGXLl3atGnTsmXLVq1atW7d2tfX94033vjmm280TYPXPt6Vvcg6V5rhkNmzZ3t6epqUc3d3z5UJNzc3k34eHh5eXl5169Y9dOgQACiKkqPlXij+HPFHCMXExLRu3frzzz/v379/+/btO3Xq1LFjx/fff79NmzatWrVq165dgQIFqlev/u2339rt9tdcYNmLrHMlANhstvfff9/NzS137tz58uXLmzdvnjx58uTJU6BAgQIFCnh4eOTKlatQoUK5c+d2d3cPDw8HAFcs+rVFNlMOAB4/ftytW7dBgwZ999133bt379SpU8+ePdu1a9eoUaM6depUqVKlZs2aVapUKVasWJ06daKiol7wBecgK1y5XebDGzduBAYGurm55c+fP0+ePF5eXvny5TN1XZUqVdq0aVO3bt0mTZqUL1++du3aS5YsgRwjJdvDJ0KIyMjIypUrjx8/fvz48b179+7Ro8dHH30UFBRUunRpf39/Pz8/Ly+vUqVK+fv7FyxYcM6cOS/4gnPwBMzwsnm8YcMGb29vDw8PT09Pd3d3T0/PvHnzenp65sqVq1+/fjdu3Dh9+vS6detGjRp15MiRxMREVx5f9v6E7EU2U+7atWv+/v5NmzYNDw+fPHlyz549GzRo0KZNm8DAQDPWbBoq7u7uhQsXdnNz+/LLL3PCJ9kO05cTQixevDh3bo/ceXLnzZvX5bmZXlyfPn3Mk8+cORMSEmIYOgBgjF10fW2RzZRbuXJloUKFPvrooyFDhgwdOrRjx47169dv1qyZv79//vz5a9So0bJlSz8/v+LFi5cvX97T03P48OE5lkn2gnEpAaSQAPD76jWF8nvlcnPPlyevR67cnp4FChQsmDefR+GiXsEh44UklJIjRw/Omh2GsWEYGqU5NVkvlnLm7JiVM/PmzQsICGjfvn3nzp1btWpVrVo1X1/f4sWLFy5cuH79+kuWLDl8+PCqVau6d+8+f/78pUuXRkdHuxaFcvDiIQAQkxKAYQocbp2/2rRWvfxuufO6e7i55ar5Vt2JIVPfqvOmj1+xM+cPA+jz5oe1e6/lbyt/BgBCdSGoEIwQnN2/IzuRbdknpkE/a9asKlWqdO7cuU2bNjVq1ChUqFCePHk8PDyKFSvWpUuX06dPA8DZs2dnzpx57949VVVzVnWyFwJA45IBUEyBgSMhvdM7bdzd3PLnyuvu5vFB908tqj4zYlppv8LXbxwXwvFh9zZubm4Lvp4DAHZHmpSUc0JpDuVeOKSUpk0fEhJSsmTJ1q1bN2/evFKlSkWKFPH39y9QoIC3t/e0adPsdntqaurChQvHjh3rcDhc782Wa84BADAAhXNDAiJMCpBCjhw42M3Nzcszv5ube6v3O1oNY9OONU2aV7tx+0RK2p2p00dVqVqmT98ehuHQDQfnJGfSzB7KmbFmAAgNDfXw8KhZs2arVq0CAwMrVqw4bty4Bg0aeHl5LV68+N69e7169SpYsGC9evWSk5NNouYYltkIDuBkVOEMc9Ong7Wr1xQuVMjdI1duL88369X7ae3KH5cv2rztZ84diKRqesqhozsaNqodtXeblJIxYsZRXme8aF8ua5MFAFiwYIGbm5uvr2/nzp2bN29erVq1X3/99ZNPPmnSpMmOHTtOnjzZokULDw+PgICAa9euuT7hRV5zDrKCAzg5cXJMgBNgAjiltE//vm653YuU9vYomD+/d6HmberfvnMKwOFQHwOgh49vVK1Wrt+XvTDWAQRjVIgcLfeikLVoysSyZcveeOONEiVKtG7dukWLFuXLl2/ZsmWjRo2WLl3qdDrj4uKioqLCwsLq1q27ZcuW19wgeRnAQeqANYkICCwZFgQAgkOn5PLI5eGV1y2Pm1tet3GTBwthN3AyoRYAwzAsjRoHtWrd3GZPBwApBUI5vtyLgmttwIXTp08PGDCgTp065cqVCwoK8vPzy507d7NmzeLi4gAgNTVVSnnnzp22bdvOnz8fY5zTHyp7ISRjEhOJiCAcBGIEAKJjY959r42bu7u7h3urts3v3D0PoDq1BEKtt+Mu7tm75e2WTaaFTtb1jKo5SnOWwrMPnPM7d+4MGjQob968AQEBpoVpKjQppaZpCKHdu3e//fbbP/74o5TS7GCTvdf8OkNyCgJxgQg1JAARnAgBAKvXrvb2LlqvTq1jR6IAiGYkCKkpanLkvFAf36INGta5cvWilJIxTkiOYfkCYZZ+AIDZaE1mFgivWrXKzIJt3Ljxrl27GGOGYSCEKKV3797t1avXm2++uWfPHgBwNSPKwfPAn5POn0hdoIaGnRbJMFIVIYSBSVK6Nd3i+G3FygoB/iHjRkndBkKxOh4KqSCcfunKic6d2/b+4hMpJSVU0wxC6GvujGeDlpNSUkoxxq5cu/PnzwcGBnp6en7yySd3795FCNntdrMLg/lSpUqVbty4Aa9924znjb+nnJRSCmZPekzsNmIgXSdxDxMnTZvVonX7evUaveGZf1T/flyzAahSOimzGSjd7kgaMLDPwIH9pBRSAqWcUo7xa22nZE/CV9aHjLHk5OT27dsHBASsWLFCCGG1Wg3DME9LS0vr1q1b8+bN7Xa76y0v+JpfH/wFxf7YdYYjg2lOQRBnIj7FNmhccJ3mbSrUqle0ZJk2rdsEVqr441eRmjMp5sTeH5bOnzUnuOsH7UqVLvHVV5FSCilAcOBMkhzKvTCYrbtc4jRLwgGAENK4ceM8efKEhYUlJSVpmpaSkpKcnGy32xMSEjp27NivXz9Xy4Ycw/L54e8pJ6QUFAmsKw6bwyDr9hwcEBy27cT5HzftrPdOu9BZc6aHBLdu0uD99s0rVilTvmKZdu2bd+jUJjxi5vXrVwGAEMaZ4EzC6z1nvuiIJWOMEIIQMptmSynT09O3bdv2/vvv9+zZs169ej/++OOjR49CQ0OHDx8+derUHj165M2b16zZMdsh5qzLPT/8mXL8j5CSaboDS3E5PmHx5p2H7sY/5OIWlXNXb+ja98uowwd6ftLNw8N95JiBe/dvTU55kJoan5aexBgRAjBmnElGIYdyLxQyo1t9hkt248aNfv36+fr49urVKykpaerUqW+//XabNm2KFSvm5+dXpEiRIkWKvP/++7GxseZ7Xe1Hc/A88B8pRzlTmHH23p2lUVF7H8afRGTT/cQzmF+wOz6dNKnlh50DG9Zp3a75lWundMPCuAogAAQACA6MSpDAKMjXW4DZQDkzBKKqanR09JAhQ1q1bt22bdtOnTr9/PPP69atq1WrVqFChcaOHbtq1apFixbt2LHj8ePHlFLTqnRliuXgeeDPlGN/BADE3rwyaPb0JYcPnSBsj2ocpmyn1XHEqW29ea1hlw55vfLNXTyHUAcAYVwlVJVAOecZ06wERkG83iGw50u5J0IdUkrCKKaUMr5n796mzZuPHjP2UXx8cmrK9BlhVatXb9iocWkfn549e6alpZkyxhgDgDnFIoRcyww5eB4QEoQEAVJKCVKC4JxxxhjlDFPOJKQRMm/D2shtm89Teoyxg4Rudqpb7c6jhEQr9j33br8/uM/yTSsBmATEuMaYzjmWgkshKRGcSs5ytNxzg8yy54NZRIwpNQgFgLsPH3Xr8Um/gYOTUlMZgEMzFAMdiz3Z6YNuJUqV2rFjBwCYuSaapmXdJ+SpW8f+HzHvP+DZ/vx/IygAAWAgZUZ4kUrBOGc6IXbdEADL9h3oETH3gEOJZny3Q4nS9P0G2mxJP8bpAcV2BSBy345Fq1ZwyTDVKNMp1aTAwBEwIhmXFAQF8VQBy1dGgs/dsDRvhNn/XEipYZpqc86YEzl2UsjDxBQFEQVRBVEiwWDy5Nnznbt+sGLFCvMtJsGeyZ4Er4zAnh8kAAbAGZSTIDnDuqbYVU3VKMVSnn/4eMrK1QtPnDlCYbdD3W617TOM3arzOKe7NftmW8phSbalJXyzcf39+MeEU8oMQlWKHZIh4BS4AAaSgXwqw/KVkeBzp1zWbf4kgMH4xKnTBw0fnWK1UQCnjhw6tip6ksVuMCkBvl/yw8iRI61Wq5TStStIDuVeACQABaAAAkz7koGgglPCmRUZKsDEb74du+zXaCYOYr7LruxWlEOU7nTa9+jOrc60KKJtcqYeMJy/7I06dCKGgsBEByCMqpIjEFko91SG5SsjweduWGbZQIcDwN5DR/sNHLIjaj8FcOhYI0zFLNliT0q3qYQjyq9cu96jR48tW7ZApm35TO7sKyOw5wohgZuGiZDAGQDXNMWmqQrI61bbjN9Wbo27fxixXQ7tIKIHCdmLjKOcr02O36FYD3C0Mv3xbsO25cLZ37Zsthm6Tg0JBICAJCAYCAEcgJshzH+MV0aCLyJ8Yi7ESZA6JiHTZ36zZKli4BSrXUHYriGNcIeODcqpBAVRQunUqVPnz58PmTsWwF91v3yKK3k1BPZcIQVIYTJPgmCCYYRRuq4lGHrEujU/xxw/z+UOq2OXXT3CxF7d2OqwH8RoLzWipLHWkbxeST0o0f4Hd2YsXnTlwX0MXEUKYwYAzaCcAOA5Wu45Q2TZHvpI9PFxk6acvnCZAWDGVMxSbU6Hjg0mFUSdBjYoB4CoqKjw8HBVVZ/hDgSvjMCeLwQAB+ASmATOBCcGwwhg96ULfedFrrxy+bCmHzToQcT3GXiL1brFaV9w+cJWm3U/1VfZE7dzdQ9XDyXHT/56wZ6TJyiAE6uIqAAMJAcpQELG+Od4ZST4fClnLqOZ9+LSpUsTg4OX/vob48Kh6skWm06FXUM21VAQtTi1FKvDruo6wndu3xk1alRsbOwz3GfnlRHYc4QE4AAMgElgAgQXgikMJyJj6vJl352IPs35EUoPYHqYyT2qvs1h32loY6N2Dtuxca0lYafQNmLbRi31uGJftHnzzzu2O4XQBaMcZ6Xc0zLuyXaM/14JPl/KmSlaAGC324cNG/ZRjx52TVcQSbM5EONWp4a4dBrEphoUAAvp0AxMqMVi6dGjx9KlSyFzRzL4n7OZzbiL+KttkP9dAnuOcFGOCmAcBOdSKFJsOB790dTgTfEPjoFcl5q6za7sxzTKwPsoiaJ4weXz9aaMD4s9ehDYKlvCbqGelWzjpYuzVq54qCkqcCoZgACZ4cOZ3tzTXF0W8f1fJ/wPP/7F4fmGT4QQZg3OvXv3+vTps37TJglg15BV0R061gi3qYZi4Ngz5+MePkIcHJqhqLqUMjIycsCAARhj19q3KxLzFPU7MjMZWtd18+2m/sx6/G8R2HOEBEk4cGAakpSa3WENKWeu+HXWlk3HDGODw7bNMHZqxm4d7dKN3cjYaWiHGRm6+fcRuzbtB7wN2XYi2zGsnnDYF27fdvrhfTvFOkEZlJNcSmAA7L8wOv58dYwxU3y6rickJLj8jvT0dKvVmp6eLjP74rzk+RLPV8sRQsx60w0bNqxevcqhqAYVDh3bVMOhYxUzxOWtuw+mzJjVq9+Am3H3rIpiczgppbGxsZ07dz548CBkzl4uYTzd3TRJxRhLSUmJz8T9+/cTExNv3rwZFxeXU4kHEiQ1IxwSBMfYYADXExNCli1df/vmEcbW2Ky7GdtuoB0G2qUbuwx9F9J3as7tTuu6lMerEx9sc6btUNKiFOsRp2PR/n3bzp52cGawDC0nJecg6dNSTghhbsUaFxcXFhb2xRdf7Nq16+rVq8uXLw8LCwsPD3dlAsrMHIyXcxp9vpRTFIUQcuvWrfHjx5t9YFXMslJOpxwxdvnajfc6fxA8faZiYE1HTqcTYzxs2LCxY8dmvWtZN6D4pzAMQ1EUh8MRGhpat27dnj17Tp48edy4ccOGDQsMDOzQoUNCQsKz+c3/ZggmBeEgQQiGkMEAVu7dM2XFL7EI7UFoRbplJ2XbEd6O0E7D2GXouw19u8N2EuQ+a/qI9avXJzzYq1h3OWxHCfnt0sVlhw4qUhIQMkPFcQ6SANCnopzLSUlMTPz444+rVat24MCB1NTU8+fPf//99926dTty5Ih5pkk5s07lRd69/xLPPXwCAAcOHJg3b15KSrJBiEk5u4ZMylkUzaEjLuTu/Yfadeyye98BQplpix44cKBTp063b9+GzK03OedP3cTSzBcTQixdutTLy2vw4MEWi8XhcMTHx/ft2zcwMND8or+X+isPziVGmBLCBZMAadiIWP7Lj4cPnpNyh6avUfTNjG/FeBtG25Gx09B369peTT2gOPfbrW+PGT3/0IHjurpbU48B7E5MWLRn9x2rhQGILFoOA5CnpZxZuOx0Oj/55JPRo0ebpBJCPH78eNWqVVFRUeZCLvxVY6uXB8+RcqZJret6REREVFSUlNKuqAqiToM4dOw0iNMgiIs0uzPNphiUfdF/UPC06YRx0xZVVXXIkCFr166FzB1b/pf7iDE2NxyPiYmpWrXqDz/84KoDunnz5o8//mhuq/uaU44JzqTQMTIIZgB7T8Uu3vB7rCU9GtMoQndK2Ej4Foy2YLQdGbsMPUrX9itKLMLrb9+u0urdfrPDzyG8x9D3MHJQVRbv3bvv4iUBIEGCFFJyChI9LeUgU9HFx8e3bNly+fLlUkqSifT09Lt372qa9rpTTkp58eLFvn37Xrp4EQBU3TCZZg6HTgzKMeOYcSJh1e8bBw4bkZScwihVVVUIsWnTpoiIiKxRE5mZBfZPYSZGA8CyZcsqVqxw9uxZU22a/R0sFos5g/7vmWX/XkgAIjkDQIIbnKUpzpnfLPr9+LFbALsstt2E7RawTsebCN5C0DZs7DT0vZoWjfDBNEubEaPc3yjcYcDQ6OTU/Yxt0NUDyFh3+dLK/futyJAAWSmHAf4ucPx/sEVm7iFz/fr1mjVrbt26FQAePXr04MEDAFAURdd1F99eX8NSSrlkyZKQkBBVVQFAM5Cp30xdpyCaanMmpllSbU4GcP1O3Dtt2x84dNiMc9rt9gcPHsyePfvx48cAYAYYzbv5Ty/DFTglhPbr169KlSqmxrNYLFarFQA45zmUAwAsuSEYltKQ/KElLXTxwsNxt87p+h6rY6uK1utsjUE2UryZoK3Y2Gno+1TtjISwLdtzla3gXrB4q8/6Ldy8bT+lG7GxVzeOWizfbdkce+kSAAAIAZyCNJ6KcjKjslkAwI4dO3x9fWfNmnX//v2lS5cePHjQbPCRNZv39QmfuNY5M35qSmrK+x07/LB0qQRQNT0pzeIim6nlHDpGjDt1DABr1m/KV6Bg5LyvAAATYnc4FFWdO2/e/gMHJAAX3KxFoJz9xXKq/OP4EzDGhoGsVnuXLh/UqFHr6tXrd+/dX7Jk6cWLlxVFM8XDueCcM8GYoEwwLqXI+DBhLlcBsIwcwf8hi+JlBmFERSoFoXH6yGH7dc+uizb7wdT040zs0MjvTmMTF+sZ3kiNrVjframHVe0CYR+Mn/RW+05NP+jRrHP37iPH7rU5tmG80+48hemctevm/vqL4UprAckyi4Ok5GZYBSSXGelg0pzo/jIjzHQ3OOcTJ07MmzdvrVq1qlSpUqdOnXPnzkHmOtBrt0ggJROcSMkZy4grnrtw/r1OnU6dO6cTkphmUQm1GdhJmAMRu4YUg+iYGZjYnZpTUTt2+sDd3b1Z8xZXrl0zCMaMSim/Wrhg0NAhqq4rusakUHWdcM4lMCkZFxJAcMnM0LZwJU+AFJnVlhKEBMalqmEpZUqqpXHjFn5+5bp1/7RBk5ajxgSnpTlVlSEsGDeTeiUDxgATIBgkNsNrwAE0EA6QCkgDJDO/Tr5qrJNADckMTBEBuJ1uOXAz7owTHbIphxCLQmybamxmdA3T1hN1F9F329LPIxybkPzBoGHr9x9e+MuK9h9+9FH/Qb+curRPo0eJiCWw4uLVdqNHb7tw3sI5A5CZS+1cEMoMjFUpMKcG0ZySMckl0RmjgnN4gjJSStMMiY+Pb9asWe/evXft2jV48ODu3bunpaXJzOr1Z1J08rzxDCknQXKQVEgqJRNSAMCOPbsnTpliU1UmpQMRlbKslFMRtTt1i8UhJYTPiaxTu37rVm1KlCw1cOgQu6poyNAJPn3+XNO3WyxbsRxzpmFEhXCoqkGYNEuYeebX8swMBw6SgRAZS64sUzEhxgTAtVu36zduOnlK6O59B2fM/Wr99p0MQEccEUGpNNORBHAOlAMjGfWaIIFJUABsADYAFSTNoLd45SjHDOCIcYIAziUkR915GG3X91ice1S8Q8ebncpmjNYJYyPXo6h+zNCuIDz2q4UTZkdYdHQ3IenjXp/7VKrccfTEWI0eViEa02OELbt4sdv0afN+X3v+7j3KJHAQBjGormEFYUVwHSRmSEMOG9WRmRbGKPA/OexmXsTOnTt9fX03bdoEALdu3Tp48KDpbpjR7NePciAYR4TqAIJxBgA//frLmg0bKICCiUKZVUd/0HKIGpipqpGSnNakcYtJE6b8smx53nyeZQLKnjhzWgKk222E87kL5rfv2OFxUiIAcABMqOBSUMmpJIibjQOYYJhjQxhIGhgwBUqBuQYDjjjmILZH7agZVCv6VIyUMt6enOhMJSA0hqkQjAKnklMhOYAw2xBkEE4Cp2AQUAmoDHQJBKTM0Kgvo0yfGiblDAbMxvnuy1e33LhzWDG22Z3bdWMLNtZpygaK1zJ9PVN3IecZyQ8/TvgyJPTktRsqpml2Z3DotIIlSzb7YuAvl24dUumOdOtRRverjh/Onmg2oE/znh9vOnBA0TTEmSEFA9CwxiUW3BBEFwxLJiQFRv66htUMh0ycODEgIMDsIwyZHr750muq5Sg1MNGEYBIkwnjRd9+evngBSXicZrEZKE3R7IhkNSwJlVLCL8t++/yzPnF37l29eq18hUq5PfONGjcWUapjbFOcN+7cHjNh/PjJk06ePaMYOgAYdmzYMHCQQhJCCCcUiAaqIh0qOAxQMBgEiGtgiRWiAMCC7xfUaRx0P/EegDRA10HTpKZzXQIIKqhKmcaFIQSW0iyQJgAMhOQIqApEA2wAYaZTxzgw8YpRTlCdc52BjDf0JXv3rrt28yhl23V9G6ObBFlH9N8lWoHsa5FtizP9DKe/HY+Z/9tqG8I6oZSL6OjjZStV9ihXafKq389zvj0x8TRj+3THEaquvH6xz9xZ1d5r22Pk8P3nzqbrejrSdcG4ZLrhMFSb5rBQXZdMAAeKpeB/cWftdnvjxo3feeedhw8fmn0ZAcBVbvIaUk5wTigzuMBCUABISEpa9O03j5ISFUJSHYoDkye0nIqojuiDBwnDh43ZtmWX4KCq2oCBg93c3MqUC/ht9WpEqUNVuOAnz5zp9EHXth3eD583Nz3NwjE3NQzHnFEqgFNAGihOsCtg08COQKOAWOYg0kBcpRJ9ObTPJ30/FpJRQA5I08CmChsROgAAllIVoEswMhsS6BI0BlhICQjACeAAUEBSYAAEuAEMw0sp1KeFFBwxgTjAXYdj+qpVa2/dOizEZkPfJOh6iVZxdTUYy4ltLbJtdVpidGXB5i27T55xYmlgJoV0WO1Dhg5zL13Gt3XbyJ07zhn6xsf39lpS9yF7LKD99uSJa5a3Hzvyy9mzRkdEDA+dfiHuDhOCcmR64QxpRNNBSoIppU9allLKAwcOeHt79+nTx1xTNVORsjbXeR0pxxjignBOAWDfgf2zIuakOxx2XXdiohBq1Yw/UA5TwuUvv/w2cUKI4tQYlVLA0WPRZSuUz5U3T+Pmzc5fuQQAFoddJ9jqcPy2ZnWrtm3ef6/Dyh9XWh6mgQRgUnIhJWOADVB1cOrgRKAyQBKoawAwKWVs7LHqb1aeMHEMABChKiIFg42DCsCBSMisYM4sNBGAMGgIEAcGVIIGoADoAAwAgIHQgRuvVrcqCZJJ4FFSpXMAACAASURBVBLgVnr6qG+/3Xz/wSFK1yvO9VRby7XlxLFSKGuksomqUdixLyUhYvW6S/cfcgmGTuwWu2qz370d1+HTz0rUq1flvXZfzo+8zuimR3EbUh/u0dKPCv2gbtue/Gjb3Tvhq9e8+1mvnkOHHL9whhBy8/bVe/duCo45QQTp8q/IYrVaBw8enC9fvhYtWjx48AAhZLpwJuVcmSivFeUkgKDUYByZlJsTGREyfZqKkIKJHVE7Ik8YlgYVCclpQ4eO2rRxGwAgAyMDCyGmTA8tXLzYG0UKjxo/VseYSKFhxAEIYyfPnunUuXP9WkHzwsJjDkdTDYGQGCEAIYFySYjERCDJ+R/iJwApDxNHDhhaNH/BkQOGMgVzhDhXQRjAORAAhUNG7bLAEiug2cHKmA2QCpgCAaAgGQgzkiYApASJAIynbCrwkkKCpIJiALiakNxvxqydDx9HU77ZYd+MtfVMW4Xtq5h9PWjbqHqAqOuuXp69YuX9NBvlQgrJCUOKBgDLV6+u1bxZ96GDanVqt+pUzD3Ooqlzj5q2JT0+SrMeE+i4rlxyqqcSEqcsXjRu1vTwhXPrNaz9TsvGe/dsBRCCIIqMP1+cqqorV66cNWvWggULEhMTTS/ONC9dtSAujv19Fkv24hlTDmOVUENwignu06/vnLmREsCJcIpDUSg3DUsHpg5EHDpmANt3RX3Rp39SYjpIMHSsqToAnDx7tmyF8j7+fuUrV9p/+JAAsDkdNsWpIsOhqYnJiUcO7h8+eGDH9u02/b5OU1WH1eFIs3PEQICkwHQukQQMgDL9MQGHtx9q36Rd4xqNJg6eYHlkAQ6AGSAKhgAdQBGAJSHIwezx7PFtfusmXEuDhxSsXOiSCsAABoABgFwdebiEV67ZN2VU0UDI87fudR8xdsfNe+cE7FW03djYTrVN2Pk7tq+njh3EedBw/HT8WNjPy3QhGeUMUcCUKhpw/iDuzofdPpw6O6z/hDFtv+y148alY46Us4CPIMde1XYAKQeslpOp6Y8kRCz/tWiFsu916/Thx10rVfbv2qnNjavnhWCS4T/fWIyxudWZrusOh8OVNOtil9lFztwj7aXlGzz78AkzKDWkYDa77Z3WrX74+ScGYNV0jQudS5Vxi6qlOlUnophLg4lF3yxZtuw3XcMYcc6AUa5qRkp6er+BA8oElC1WssTQkSPu3L8npDAw1jFmUlqdVoM4EpLuz58f0bpVi+nTpk4PmRE8LmTTyi0JN5NAABggdQkImF2YXpnE0hbvSLidlHI3zR7vZHYBOmRw0hxUcs5V6Yyjt3+99POcM2Erbb/EiGOJEO8Au0E00CXYARwATgANgAMBQK+WjgMASRhohGn00NFT1Rq2nPzdsuPpynkJhzR9h826D2u7qLoF2/dS9YAj/eejR5du3W7VsM3ilIQDolxRASGha99Hzm379tudunTu9HnPD4YMCFv5y9JjhzbcvHbAmnaCoFOGcUUz7nM5b9XKEdNDkm1pqqqcPRfbp9fHbVs3X7PyF8Vh+cNVSSmlNDexEJlFWK6+piaEEBjjq1evRkRE/PDDD+fOnUtKSoIsGYImA7OWaGUXLZ8x5RhHjCEAnpyS3KxF87Ub1ksAJ8Yq42mKGp9uTbTarTqyacipoaQ060/LVpw6dV6aK2wCQIJuIMRo7OlTPn5lmr/T0q+sf5369Q4dO4owMihBjArgDHQAHp9yf8bsqdt3bolPiF+zel2bVu27dv54f9RRxaFQyqQ08xmAccm4NFe6zTssJUguBebmYIQZ3HCAPQ1Sr8LlmddD39/eusOhd8ffmrQJ774Ot+1gBY4hHUO6BAUAgRSgAtiftsD55YQUUk+2gIJByD17jnp4Fm/9cZ+wlRt3xj06oRoxOopB+h6ndaszdb9uP4W0+Zs2bTx0xKFjzakDE0Co1DXABiCkJyT9tmhxs7p1fcr4eAf45/Mp6VmurH+L5l0nTJi/a9eW6zeOPHi069Ll8F+W7Yo9BgCMI8a1pPh7IZPGlinl/fOPP7iuygyTmMFJ1zMis7z4CVy7dq1hw4be3t4dOnSYM2fO7du3XWko5vKdzKy3ZIwpimKmAb5gPFvKMSEwFxgA4u7GtXin5ckzZyjA/cREJ6E6507CdC4UQjXKhJBXb91Z8uOyhIQUAGBUEiwYlUxIDoA5+3HZz6XL+BYqWqSkr0+jZk1nR0Yci425ff9efOrjG/cvnblyfP6SyAkzxj5IvedkDjtxnou7OHDisIr132zUqcXG2G0WcFjBmQrWNLBZwWkH1QpOCzjM5+2gOMDpBKcDnHZwpIP1Pty/ApePw9Fgy/h3zjdsdCmw4YnmvW8N/8H4JVYet8AjKRyg6KBLoICZdEhQXjEtJ0EaHHQBDHbvOFSsVMVRM+YPmf11/zkLpq/esOf+ozO6tjcteZ+Sfkx1XKVkzoqVl+894FxyzEEAMCYJAk4AY2BcTUg4tW//t/MXNG3SrEAJb7e8+dzye7kVKZq3bLkyjZq26t0noGHDGi2aHTx13KpaNN3GGAIpb12/0rJZ0xnTpnPG/yb+ITIbeGcFABw5ciQwMLBAgQJFihQpUaJEcHDwxYsXNU2TmZ3mTMVocs88eKF3GACeLeWkZBKolBQArt+4Xrla1ZnhczSMCWMKoSkOJdWp2gycruqpDqdG2IEj0XPnf221OUECwRwjzqikXGDGiOAWh2PQsKFBDeq3fLd1/caNuvX4uGPXLo1bNO/SrXOHrm0r16yQO0/uD/t2TSaJqZD6CB7dhFtnjPOTtk0p3rX0qO3jTsHZU3A2Vp46BxfPy8sX4PJZuHBKnj0hT8fKUzHyZLQ8Hi1jjssTx8WJoyL6sDwaBVE/ySWfOT8KelD1zYSA8teqBF5u0elWt8mPJ2xFa+7DRR2SGWiIIYuBLUzorxjlAABL6WQg4PChU55F/LoNGLP+2IVxi3+q36NX64FDvtkTFWuznta1/ckJmy+cn/DV/JsPHxPCISPvDgtmgCTUYQdChcMhnU5mGBdPn1nw9cIevfsENm1WsFRpd8/87kWKFa9QMZ+Pj3+VivO/W7Rx8+/ffrNg8dfzViz7ae3KlT269xw7evy2rds3bdq0Z8+eo0ePxsbGxsTEHD169OjRo9HR0cePH4+JiTlx4sTZLDh//nxMTExoaGi1atXKlStXokSJokWL1qtXr0ePHvPmzYuJidF13aSZWexjloNlSyrmM6WcoABMAgWAS5cvlShZomLlSjMjI/YdOWJDhAI4MbEjjISwKpqK2cFjMd8t+UnVEbg6KMqMyD9ilAieZrNGfDXvraA6rdu1HTRsaIMmjXPl9vDMnz9fnrxFvIvkeSOPd/Xi265suQZXVqaumH1n1jfaN7Mds4bGDe1/a+A0ZXqwdcrE9MlT7KETUicHW6dMSg8elzxhdMK40QljhyUO75f85ZdJ/QcmDB7yePjgR8OGp4/o7+jfIa3tmw8r+CUVKZWev4zFt2LymxVvVWlwte6n9z6akzp1F910XV5KB6sKTBWAXiWzEgAABOG6EwHAxp0HPIr6lazZsEqrTl+Ehi/aHrVw687Pp89oMfDLjpMmvDt0aPMen4wNm21TDWmm3nHGqUGYLiRmmhMw5qpiWNMFRiAFJdjudCalpe0+dDB45syBY8d9MWJEx549IhcvUDX1+PFDVSqVK1m0cPkyZd56862qlWoG1W5Ur17DatWqBQYG1qlTJzAwsEaNGjVr1nzrrbcCAwNr164dFBRUu3btN7OgWrVq9evXr1mz5htvvOHv7+/j41O5cuU6deoEBATUqFGjS5cuM2fOvHDhgqvbja7rZjzmxSu6Z0k5wQlIyjkGgNNnTvuV9a9SvVqDpk1btmv37c+/XLt7FwtBANJV3aYhBrBu45alPy8XmbUH5s4TAkAxdIMSLgUHcGjqvkMH+/T/smHTJg2bNunQpfOwISOCR4X8vnpD5LeR1dpWn3tw7hr7yoHn+nU41bbtzVaNb9ate+utt67WanCnQa0rtWrfqF3vTr3aN2oH3awTeL12zSu1alyuUeNSzao3qlZ4VKHiw0rV7lV/61btOjeC3roRWOFquYB7Pj7JhcqQN4qzfIUNz6LOIiWsxf1T/Creq1DvSt32J9pPuz09hpy0g8Kl5PgVyz4BLiTm0pAwfta8snWbtu071L95uwLVa1fv0PmzaaEdRw6v3L5t2VatigUGFihXYc7i7xARkgNwLhmhTCdcw1IXknBicIo4JwwbWFNBcENXCUGIEg0ju6Ym2NJtmmpg3TCcsdGHqlcqV9Azj6dHnjKl/MsHVPMu7l+ihE+pUqVKly5t6quCBQsWLVq0aNGiRYoUKVy4cMGCBQsVKlTij/D29vby8ipevHjVqlV9fHxKlChRo0aNatWqVahQoVixYoULF/78889jY2PT0tJcG4P+6w1LzogUhFAdAE6eOukfULZ23aDP+/Zt0aZN/eZvf/DJZ2s2b3mQnBqfbrXpSCN05dr1W7fvBsgkG5OMSkKZahhUCLviZFJSIeyK8iD+8c24O3cfPkixpBsqIlZCbCzJnnrk0dEYcnz05RGN9gU1u1O/VnzF0vEFA5ze/rZS/mllfJNLB9jK+lvKVHCWK2cv62/x80sv459epqylbCmlZH7q6UW8imnFfG1lyqWWq5JeqZqzcjVWoTQpVJC752PuuXW33Lpbfpa7kCyYXylULMHP+7hfw31vB58NjUmMRkh5xXIsBYCTUAxgY6xlz899GzRv0Xdwi/7D637ap0zrNp7Vq3uW9csbUDa3f0Aurze8SpT+YcUqQiVDDBiXjHCJKWADDAzUkFRnyKrYNF0V3BQjEYIASCEYoogCAwBCNF2x3L15uXmDoLKlSgTVDKxS4c2S3uXKl6vp61uudOnSpUuX9vHxMQ/KZaJs2bJ+fn5+fn5lssDX17dixYqVKlXy9/f39fUtWbKkn59fyZIlvb29y5cv7+PjU7hwYdPOHD58+N69e5+6o8f/jmdZvMMZEYJhbADAyVOnA8pVKF6iVKNmLd/r0u2Dnr0DGzSvXrvBZ/0Gr9m07cdfV06ZMWvQsBHHjseAGULMCCYCYZRJgRnlQmiGgQgxS2R0jKi5F6DMWCITgifLxxfh9KT7Y5tfbPrmg6p+aSV99ELeRh5vXKQU9S2BS3ujUp7pXkXU4kXU4oUcRQo5ihRWihXVShRghdzB3QNyFyCFSiil/azl/FMr+FsDAli5/MjLnbrlBrcC0j0fuLmDmxu4u+P8JXHlIOfb9Y+16Li60/f7F6Yk3QLGXzHKOShRAW6kpZVt+nb59l3qDRhZ8bOBdUcH1x81sXyPXv6dulX9oEeNzh8Vr1Xn7c4fHIk9AQCCUMk4F4wDZ8AIEAQcgyCSU8ExI4rioBRxhjXVgZEmJaeUYIwlcE232dXE8xej69SuVrJYkSoBlUoU9SlVopyvb+XSpf3LlStn8seEi4G+vr5lypRxUS4r90qUKGGeYNLS19fXz8/P29vbx8enYsWK1apV8/b2Lleu3NKlS80NtLOlrduzpJxgXHCBCQaA4zEnGzV5u3uPL8ZNmNF34JigRu/6VaxdsXrDjz4dOGzs1IbN3y3iXappixbptnQAkJJLM8lHSCmlAGkucJoli1xwxjnljHLGOScImAFAAAyDyOTL4tjEO6MbXm5R09KwZIpPWXuRUsm5CqcWKmQvU8ThV9RZtqjTv5gSUFwNKKYEmAfF1YDChm8BWqSIUcLHXr5iSs034+vVTGhUMSmwjFI9PynpJjzcMsjmllvm8hRe+ZViFR1vBd5u8s7RduOiRx94sEUx7gNTX7GELwoUg9gWczx/pVq+HT6pOmyq9+CpJcbN8Q/+qvz4yPJDZlTpO77x4IklG70T9t33iCMAyjniUmAAklE1RamkRHAmODc3p2NMCC6lEIKbByBAYCmEVIVqg7TTd6PL1/LzD/CtVLZyUa+Shd8o5Zm/qI+Pv7+/f1Y6BQQElC1btkyZMqVLlzZtzgqZ8PPzM21Lk5x+fn6lSpXy9vYuUaJEvXr1goKCKlSoULVq1apVq3bp0mX58uU2mw0yc8Re/F1+piWqXEgJZkLqxo3bO3fuMWPmwvGT5kwIjhw1YU7bjr1L+Qf6V6zT/N0PmrRsXyagYuduHyKGAKQEKiWTUvxlgf4TsWBMgZgl2joCkf4Izk++NL7mwca1HrYoc6ditftlGsWXq3azUrmrNSreqFX5Vu2qd4Kq3gmqcL1m+Ws1XKPszco+cWUCbpardqlmndMNGpxoHnSiSfVzQZXiAwullnY3CrhD3tyQy11zz6t6+ovyFRxvlrtSvV5s00GXBq9LWXmfX+KQClJ7tWKWkkqdA9t44ED+arXLduvvN3SG57DZeSbMzz9pUZFxC0sMjfT5IqRKr9GFgpovXLMaQDDqJERxdTRhZvBL/EVG/x+aLAiQBhiIGmAkQ3zU1e3VmlQo5F2gQVDDLz8b3PvTAT179u7Xb8AXf8Rnn3328ccfd+nSpVOnTl27du3atWubNm3efffdli1bNmzYsGbNmnXq1Kldu3ZAQEDFihX9/Pz8/f3NyIqXl1f58uV79+49YsSIXbt2paWlQWYV+b+ecoILzhjnwtBRZOTXvXoNDI/8bsz4maPHzwoJWzxm4txBw0M/7zfmvS6ft2zbuUgJnw5du6iGAgB/T7knYKZ9SAGAMQiHA+5/fXV+063t6sa2qRFdr+XZBsMSP54WPybsQejMR9NnPZ4xO37mnIRZkclzIv7/CJ+ZNi1EGTnNMWZOWsi8xJkLEubMSQydaps4GPd962HVkslFvNEb3lphH8XXzxJQMb5qjVt1Wl5rP/zBmDX62tvyugIpnNuA6q+SMydBGsQpQazevqNQjfo1eo0qMzg079AZ7mMico2d5zkystCQOb79p5XrOazAW42+37QJAChVhDCoFCbl+H9JOQ6AABOqg3bwzu55v89s3+udCm+WnTB2gjXJbk/TLBaHw+G0/BEpKSmPHz+Oi4u7c+fOw4cPk5KS0tPTU1NTk5KS7t+/f/PmzQsXLoSGhvr6+hYuXNjHx8f094oWLZovX76PPvroxIkTiqK4LMlszAh7lpRjlGGEACA1JW3IkFEDBo6aFDxnUnDEsFHTBw6fOmXGt/O+Xhky4+sxk2ePmTS9YbOWQ0aOcGpO+E+Ue+JbCIAGIKQEgoArDCwbbq8buH/0uLhZUxNmhz+afkCsuynOPBS3zfFIxD2Wcfflrazjjrx0FaKvQ3QcnL4vL9yX527I2AtwcLVY3PZ6vSpXi1dPLVn5cdnAx0FBcQ0bXm7W8/7nC/A3++T+23DLCmmasBNDAfyUfWxfVkiDOgHg+5UrC71Zp8GgSWWHhuYbNt199By3UeG5RszxGjq7zLDZZT8Zkbd60KLffwcAShUJxKQccVFO8r+ZMQGAGZw4GQBYWUrw0jEfT+o4ZEbv5m0bfPvNYgAABoT8V7aDzJLEbIZD9u3bV79+/bJly/r4+OTJk6dcuXL9+vVbsmTJlStXZGbPb9e6eXbhGVMOGQgA7sXd/7j752PGTpkcEj5hcvjkqfMnTVswcnz4wGHTho8NC56xIHT2/L4DhmzbvUtKKYH9I8phkE4QVFIgBjAdAG85uXHGrnnR7EoMOrf64vIUdouDzoELEK5Bgf5x6BTShbSAcIBwAlgNeGSBmyfE9sHXP3j3Uo12SXWaXKzX/HirDy/0CLPM3iV2X4bLD+F+KiTbuRURXVIB/FVScgAgmdQBIHzxN14V3mw0eFLlEWFvjJzpPibcbcwct9HhniPDfUbM8ek5PHfNBuG/reQACDlBMi4klv+AchxxqjIAmYDufTata8sv607+ZujH/TquWbMcQEoqMaauHBEX/pws8oT+BIDDhw8HBQWVLFmyVq1anTp1+v777x89euQqqHN13cv4tVL+68MnnHFKCABcunD1o26fTg6eOTkkfMy4sAnBkZNCF4wcHz50VNjUmYumzPx62JiQ3l8OPH/5Epgq7h9Szg6UAAGKACEAeeJ89JbYPemAT8Sdnx0Zmhp/HyRwkjEYAUYyltpdAzhkJCYbADoAlZTZneLRdTgx/daoTsebtDoT1P5w+3GXp67W1p+Bc4/gQTokKmBVqF0zVMEEMBCvWiGBFBIBQGh4ZD6/yvX7jKo6YnrhkWG5xoW7jYtwHxeZd0xkseGzy3wxzqtZu5ClPyEQhKggKReSSKCZlPuzf/ukQDkAA8qNR+jWkAWfdRjdZNDsHh0+ab56zU+SYkHoX3KVUupiiBCCMWZmkLgAADt37vTx8alUqVJERMTly5fNVo5mw1lXqpfrE7JL1z3T8ImQUggAOBF7utfnX06eHDZu/IxxE2YNHz198MjQSVMXTgiZP3L8rClhC0NmzB0ycvSl69cIJwD8HxqWUgFOQYAQgBhgrquaXVOYhFt37v4YsUh/bAUAJAWSHEluSG5I7uTIwQ3X0AnjKoADwA5gB1DA0I1UnnxRnI+8Mbvboa4dozsEX51xFJ99DCmJkJQuEg1hk4AlYwJxTgAhUPVXLP1EcokBYOqsOZ5lKgZ+3L/q4OAiI0I9xs52mxDhNj4y15jIgiPmlB82I/87HT8Nnmo1dCkJSCaEpNKkmgSTek987p8pR4GD8ZjcGPtj366Tm/Wb1aXXyI7bd60BKSWjnJH/WG7/l/8n0dHRo0eP/uWXXywWi5RSURRX6SpjzGKxmD2LzCqEv/zvegF4pn0sMzsQHj0SM3DA8MmTw8ZPCAueMnfy1Pljg+eOGh8xPvirsZMjBo0IGTp68peDhz1KTJQgxX/Sck/OdiCRa6syDIAkCFCdGtIx0fGFAyfAQjhDKqgKKP/X0AQhGJgBQgepgzAAM2kHFAfxm227vkn9aTXdfI7fSgMtVdjs3CIlAkaACsBSGAIjoXEwXtaKrKeF5AIBwIxZEQV8KlTv0LNq/3HFhgTnHj3dfWK42/gIt9HhniNmlxs9x6Nx21odul55cFcIDIJLDlxmdMb4j5QDAIYYUygAjUfXB37d7f0JdbtNav7+F43WbPoBAAQnjBogn0xcBgAhhNmG2azWMblkviozE5c1TUMIIYTMFEqZWekj/2SamvU+L551z9SwzOxXEX0sZvCgkcEhsyZMnDkpOHLspPAho6aPHBc+beZ3Q0dPHzNp9phJ08dOmpKQkgIAT1DuP36LBGASOAWgGfLVnVrC48eGroFk2G4HjEEoHJx/MwggFUADQBKIBCpBB7ADSwL1DqRchoeX4UE8OFTgBhAhCTAOmINOwKCSMCSYE5gC/FVaIgAAygwAMXN2pHvuQkVrNqo9aHzx/uNyDZnkOWWe26iwXGMicg0J8x05p0LvEQXeqvvbtq1SMkEINRjnZitdDoClZH83ZYKUREhDUKGlybsDv/mw3cTan4a1bvlJrWXrFgAwyZDZDVUI6erBzP4KJg8ppZqmmevaGZRmzNWq2fW82XYWMj1AyBJ0ecF4ploukzDHjsZ+0LXHxInTx04IGzdh1sSQuROmfDV20rxxk+eNHD9rUuhXI8ZNGR88Lc1mg39OOTA7kLq6TAJcOnf2wME9TOgCNEJsACqASaj/czDQnUAcQDXgCCQ12wuBcAKxAkoBLQGcVkDY3GyXS6ASiABEgRDBCQJsB6zAfxdZ+9dAckkAYNz4yW5unrlLVQzqM6rc0BCvYSG5x81yHzM7z/iv8owILzkqvHz/8XkD64cvWQIAQChDgmfk4XAA4z9QTkqgABgIV1LFnX5fd249sWbvue3a9AtaveU7ACGZ4bCmq4piUuXPawx/98l/XHD7yyUKmVk//uL1m4lnTDnBBQCcO3ux1TvtR42aPDV03pjxMydMjpwStnhCyILBI6aPC46cOG1ev8Gj+w8Z8XRaLsNfwAAUJBEAcsXKn79aNAdzuw0nxCVewJAuJMoSrfyLwYGo4FTBiUHjYIAkIJjkGcE2BpKApCAz21hyYOYgUmAG2ADsBKTCK5XXLEFSiQFg+IjReTyLuBcuE9Dmo+rDppQeHZZrcEi+8XO9JiwsMG5+8dERAYMm5q/XtM+YMZQSialEUjDT+frvKMcACGCmJPPbvRa89/aE6r2+atv0k6o/rpkLYAiOOM9QTRhju92uqqqLTk8wxyyBk5nemvnXpc3MA4SQoigy0wo132tuWpAt9/kZZ59wxgEgJTm9S+fuH/f4ImLu95NCIkeMnjFmUsT4kPlDR8+cHLpgwpTIQSMmfPxp7ys3b0BGL+R/QjkBGf1/BDDOJYgffvlu4bcRRNrvp175PWqZXSQSoK7gpMky17F5wIAjcGCwc3ACqCD0DFeNwP8fLDP5U3IQHCSXQAUQCgQDMQBjIPLVohyRFAAmTQouUbKsX7V6eSoGVfhsWJWJEXkHhBQc+1WB0fMLTVhUeHSk/5DgIm+3a/lhN03VgAgz8UQIkJL995QjXEsWcb2+7tBsYtUec99p8lm1XzctBiDACdZ1TVHNKlWXmvqzVelikck6V9qk+apZnpNVAQohNE0zLUzzjf/2ejlzP3cAACnlkMEjq1cPmhwSPm3GwtHjZw8fO3Pc5K/GTJobPH3BuODwyaHhH3/2xdGYGHgKLSdAEiGYFGZLLuCHog/EnjgsQH2QcD38mxlO6UAgjcy2Jq4uQa5jAwCD5KBL0wQVKjAdKAbCAIssDVEy2jZLKTkICjyz9zPjGe36smeafG6QVDIAmDY11M+n/AefDPDyqVaoRZfqY2cXGxpaeESE15CIgmMWeo4I9xs2tfwHn9Zr+15KShoAAAZJgXMpBP1vDUsEVBgp/4+77w6L8trWN9EYu0YBGyoWFAtYURAsgCCKNOm9dxhghja0oVd7jYnlpFyNXWOMRk2zROxdsaCISB+Y/tW91++PDRPiOfdo7jU59/nth4dnxG/m+2bv/e7V3rUW1ARt2497WgAAIABJREFUclyYOsWrwtomas6Xx7d1HqX/NBiGIXJJO7RiighDUmUIuroXaCt/aU04bWYq+d//YDT8PQcJAIDnEQBIcgt79hzo4RWWnbsmO3+DUFyekrkmOa1MkFIYL5RIitf6BYftPbAfw5uh8He4DcYcyyGWBUQBzwDX2PpaIZcCR7+ur12zoUKFKKZbJaF/+cMCYCD6Iw1IA0jT9WFcZ+VL0mCXx4AxB5gGrAGsBkQB4jDCPAIWAfv/k14JAKBBDAd8ljhr3KjxWTkVY00WfWBkPjZUNDqhcGhsyYCokr5xFb3ii0bFZc8Oi5uzbMW1qzcBOpUCnsU8ot8dchynaUQ1ARscLdON3MqW2MbM23FwLQ9qjmLUHWqZVK5Sq7QPpnVRagfRIbUXEDhp5R75I0VRL168uHv37t27d+/cudPW1tY9svcfEXHw3oMEgDGB3Ib1Wz7qPXiptVO6uDS3YGNa9tq0rHUCUXFsUm68KE8sKQ2OiC4oLVHT6jdoze9wG4SAokCtBkYNnAZYFnHAYqCh/bX05JFTNMV3pqgjFhCrffGH15jv1DwxwTyDgMJAY6ARcJ2NX4jXBAEHoAFQAigANBg4rtPZApr/30LhFDAYoCivcNbUOUVFGxfae/cYO3uwQ+C4+KLhceV6sWv6RJb1Sa4YHpdtGp1saL5486btPM0BD5gGjuF4jgL8rpBTUfLn9H2PUltL8TSPNTZW0XMFeRE/nDuxc/uOiMDI+NiEzZs3n79w/sWLFwqF4vdH7KYoAoBSqSR2GnSJOwIkiqKuX79eUlISGhrq5eXl4ODg4uIiFAp/+OGH1laSvIL/f8gkQAjxXc7Zr77YO9Fgmq2Nc1JijlhcnppeliauFKWWporL07Mr0jKLYhJSYhKS6xuJBwVhzCPEYfwuHCrEA60BlQo0amA0mKVohpHTwALdTtVVN7AajBEPiMY8BYT9h6iuH7rrBdfpScHAA+KA5YBhgaaBoYGlgWWAxwgB1wk5rVJKY+CI80aFSeXYd1+2/8gCv/vAgNVIAwCb121atmSFKLPUyifmg4mmfcycjCIKJsSV6SdW9o4pGpi+flhM7qyINL0Z5j6+Ee3NHQCAWYQYGrMUIBr+LeELE1uOhg5520PpTZdc66XpUyN3OC/wn9pXt4/xHJMFc0xnTDZaaW/v7OxsaWlpZmaWkpJy/fp1rRAjlhtN00+ePPn666937Njx008/3bt37+HDh69evVKpVABQVVXl6ekZFRV16NChM2fOHDt2bO/evbt37w4LC/v0009lMhn+sxGC99fY7P1CjgPADM0AwKWfLznZuvg5B3o5BeVnVWaLK7LElWnpZRlZ5cmiAmFKYWp6sZOL/8HDpwCA5jGPkYZWI8zgtxWqwxjziEPA84BYzLE89+NPP928fguzGDiMOMyxiKFpAKBpDaVR8TxLUyqGoXiOBgCMOJ5nEeIRwhzHI4QRxjRLc4jlgecQy/EsAsQgjuM4zCOMMcKYxYgDrGFYuVKNEJJ3yK5duqJWqBn6X+gzf5yTziiQtkHMe5zw9zswYApRAFBeWDp/gbVLdOri+MxRKwN7Ga8wdk+ZG1eqE535caLko6SiPkGZ8+IqjayD5pg51tWSAm0qjpJhhkYaFvBbWoEDj4BlOjpaHjfdd0le6pw1M3T9UqMVuroTR2zf9eXdW/drqm+9fPG4vr7+hx9+iIuLW7p0qbGxcXl5+ePHjzHGHMdRFPXpp586ODhMmTJl1KhRpqamc+bMmTJlyooVK9atW3fv3r309HRbW9vHjx8TthfLssQaXLNmzaJFi6qqqjQajVwu14rH7tXE3nxaAjbU7ecP8CMtmv7EeK+QAx5hxDIsADy99yTcKzTOPz4uMDEtPqcwa504pTRNVJSWXpwozEsWFqallbl7Rn2+6xAAUeywhqNYTIpp/LvRfYLI7y1btmzbto1YzDKZjLAKOjo6eJ6vr68/ceJEbW0toeQ1NTUR7oJKpSIfolZrSE8JiqLeKGSPMSZXEmsbY3zp0qUzZ87QNH3lypWMjIza2lpSzxQA/rtaGhhj4sgm//zPGu7/fmBAFKcGgJyUrMnTzSyDE4xjU2fF5OhZ+ow09ZwZkGaYmj8wo2BQ1vqBkYXGUWumLk8YN335z+dvAgDHyRhKijUapGKJ5P93kEMccOqO9ranrx+7Jyxzz5rlWzRvhtPIZT6rntS1yNqVbU1PaKqdrKZarX758uXOnTvnzJnj6el57do1lmXPnTu3dOnSsLCw06dPnzlzZu3atRKJJCsry9XVdf78+WZmZpaWlhUVFaT99fPnz58/f97Y2AgAHR0dQUFBCQkJpPxJd3MOdzlF/wXkOEA0xoTShvD/IchhAIZlOZYDBMoWeWp0SoxfbFpMZpB7ZHZKmUiQn5JckJZeLEotFKWWZGRURsdkVqzZKVPQPADF8Sxw7w657lt8165d+/fvxxjX19d/990JhmEuX768bdu22traqqorQqFw7969AHDnzp34+PgLFy6QN2qdyNAFLXJ8SqXS9vZ2uVwul8u1TjBSE6q6uvrZs2ccx7V3tF+9dlWhUDQ0NNy7d0+tVkMXgeifH1jLV8IYazsz/Z8cnaHwLFG24UxL8/BEw2iRRdaa6e6JH45dPHpZwDRRXv/krMFZ64YJyqZGls90SR08xrx83ecAGCEFx8owpUEa7s9Czi1zll/JAotAo8isRDUClULN062IV6lUanJuAoBarT569Gh0dHR8fHxZWZlEItm3b199fb3We0kYXi0tLfv27TM2NrawsLhz5w4hiKlUKqlU+vr1a+I+2b9/v4ODQ319PTmXtajDGBM22RtPi3jEswhxGAAwwhoVRSJh/+Px3iCHAXiMNDTNMiwwACqUK8wNcg0WhAh9VgUnRWZnisoy08rTxSXp4tL0jPKs7HVZ2WuTRQW37z4DAAZhDniO1Pt/23gDcgcOHPjxxx8B4NGjR6GhodXV1RcvXtyxY0dzczPDMFKplMRSHz58WFhYeOvWLY1G8+TJE4SQTCarrq7meb6tre3gwYPXrl1Tq9WfffaZn5/f559/3tjYiDFuaGggZaEwxiqViqbplpYWbWez6urq9evX19fXAwBZsH89OV2O7O45Ke9r5t/rwACQJy6aZm63MD59dGSiSWrRwqi8vhOt+09bZhAY1y8quZcgf5igzCim0jy4sO/o+e5+kSpGDaDhkRKzDGbh7YolYoHTdLRLn75+4p5g6yaeHVBqPsdjnFd8sIoHtYriWalG1cbznSzKjo4OmqalUumePXuWLVvWp0+fgIAAsqbdjzlyMkqlUh8fnyVLljx9+pRoKOSmHMfJ5fL6+voXL14EBwffu3cPd+u9Cn/MvntzIFIUBJEX/8spfo+QwyzPUQzLsTwwQLWpswVZwS7Bkd6xUT6CGH9RUeamXPFaUUqBKLUoLb0sQ1yZV7DZ1z+OmHM8AIs5FjPvAjncVeaaTNOZM2eqqqoQQtXV1WPGjFmzZg3HcaRTBJE/SqWSRGkUCgXHcU+ePCkoKLh79+6LFy8kEklTU5Nard63b9+1a9dUKtWnn37q7e29Y8cOtVrd2tqalJRkb2//22+/QddikLOTPEBjY+OOHTtI+ft/OcjFJChE6BHaGvr/51CHAXM8AORmFE8yXz4rLmVAaIx+fMZSYdn4hV4fjJoz2sl3Ulpe38S8oQml4yNKzKLLR85eMdPM+vGrWgw0yykYRsOxXX7gt0g56nfIZcwOrVw0zXH4yiA3Oc0DAEYyjpFrNBShbpE5lEql9fX1e/bs0dXVLSgoUCgUWk4JTdNKpZJl2ZaWFoVCsWHDhpCQkLa2Nm1aOtkJDQ0NZPUjIyNv3LgBAFoqJrkF/ieOC7mGVLyUdcjUavX/3ony/iCHsYZlWB4hhAHB68f1CYGCCLfIMNfI5OD0MPe4nKQysag0KVkSn5gjFBUJRSXirDUeXpFlFdvUNIv/POS0E1RXV9fR0QEAz58/nzlz5rp166Cr0x9R2QkjQdsBsK2tbdu2bRs2bLh3796OHTva29sxxiSlSqPRtLS0tLa2kg+srq4ODAz09fWtrq4GAJVKRVKwlEolgTRCqKWlpTvt6J+flsg38pocq9qWMe9p7t/TwIAYDgDS04pGmdoYxaf0i00cLsiwTC6Z4xDZU89Y39pxaekGfcnaoQnFekHZJhFFRqsiBk00OfPbRQqrFJp2pUahYXkevUXMdYPcU/d4u9UZsyPWLx1vM8TYesEPv1xrl6p4Xokxw/O8VNpOrG6Koogr8vr165MnT96yZYtUKiUTS5aYzCqphX769GlHR8czZ87IZDKyDRBCcrn82bNnP/zwQ0ZGRnl5OelGoM0kILfQ2hF/kHC/t4THAMDQ/9saz+9TsaR5HgHwPAaA+1fu+630jfWKi3KPifcVxvqIEoOzMpKKU1IL4wXZopRiobBYlFIcFpEiSMp+Wd8EBHLAvIsxirslYpBDjuz+5ubmffv2PX/+HLpchcRIIw4Sbd8WhFB9ff3JkydbW1sVCgVhCZHfbzgeFQrFrVu3nj9/TkBLDAbocpYQW44sG3mGf1YstQ+pVCqVSiXxcWvTT97X5L+fgTvTbpJEBf1NFk1ITB+aKdEVZc+OyZnvGNlXZ+qASSYzBakTJOsGx+XpheVOCpPMCUrtOXrSf317XMUrFVS7ilHRCLh3knJ0R3sHgZy7eE5QuYXO7P79Rw1bbLtamJRxYO/n166cl0rbtausVquJaX327NmpU6d+9tlnHMfV1NSQxVWr1W1tbTKZjBxtT58+nTdvno+Pz8WLF4kVd+LEifT09FWrVhkYGIwbN+4f//gHIV6yLKvtBEKC6f9Mg0aAVIyyqb1Rpu7gEYcwjwH9b4h+7xNyLMYIgKZYALjyy1WXJa6J/slJ/qIY98Ss6ILEgIwsYZk4sywxOS8jsyItvVwoKhKlFoWEJV65fgcB8MDTPIXw270L3SGHMSaTjjFub29va2sjJhPP86S8TPfEKoVCQQ48AGhpaSGaBrleo9Hgbt5F4orUwo+YExhjIs1Io7ObN29u3Ljx9u3bRP/B3YwB7aMSELa2tn777bf79++vr69HCGmVzPc1+f/j8aakxYAxDokWfzDZdERC2rCCkmFpuUahKXPsAgcOmfhhnyH9FlmPTMwaHJM1Or5kXLjEOCztI/3J/zh4QINpNaPU8BTdydh5R8jVuMUtdxPPDSpbOHrR0PGmJqPHmwzqrzvXxNDb06W4uPjw4cNVVVUdHR3kOS9duhQbGzt06NDk5GTiWaFpmkg/8snEWdLW1jZr1qxBgwYtW7bM29vbw8Nj8uTJ/fv3Hzx48IABAyZOnJicnFxUVJSbm7tr167bt28TjQa6WmH94VEBautfbNm9OTQ2JDFNcPbXMzRHkXn6H8/5u0IOd/kJ8X9nZQJmMaZZRKTcb+cue9v5RLvHRrvGRjjFiQIzBT4ZAW6xKakFqeklGZkVGeI1iUn54qyKgKC4zdt3YgAGszyhe7xtaJms5HmuXLny9OlTlmVpmj5y5Mj333+v5ZJrZR2BEAnOEEB+88030dHRpB+n1irQtoYgrjBifD969Oj169fkArLAAHDhwoWFCxcuXry4qqpK6xSBriOgu5uEOKZJSdPo6Oimpqbus/on1up/Pd48vxEifloypQhjFkFLu3qxQ0BfsxUjRdm90rL1MgpMEySG8xwGDhhj5+TWd9bcjz1DRiTm68UV6MfkGQQk9ppoXLR5CwZgEcUAUgFm34I4DMBjlpG3Kx69fLwybLG7eJ5P4YIxFsMr9+z47B9Hxukb9f6gR/++vQYNGjxmzJj58+eLxeIzZ87cuHGjoKBg2LBhvXv3trCw+PLLL2/fvl1XV1dbW3v//v2bN2+eP3/+yJEj33333Z49e8zNzYVCYXx8/IcfftinT58xY8asWLHiiy++OHLkyLZt29LS0pydnU1MTMaPH29paVlWVnblypXuqod22wDAts+36owbOspw5OCRgzLzxQymATqTqX+P1P2Z8d4ghxBW0SwHnRn0Px772dvWJ9lXGOUUG7c6Kc4tOdolydcpIkGQlZpekpAoSUwqEIqKxVkVwaGCvMIyNcPQiOHg7bYcmYvu7pODBw+eO3cOY0zTtL29vZWVVW1tLdEVMcbEadndNa9Wq3/66Sdzc/NFixZdvXqVlNDQdoQgu1B7l6amps8///zOnTsYY7lczvN8U1PTtWvXTp06VVpaum3btk8//fS3334jdgVRU8nnKJVKooW+ePFi1apVubm5xcXFDg4ODx486P5d3nWh3sd44/zWaDRa/wFNUTTLyhjuyWvpLDvvwcs8ZpRv/VCU3TcqxSqtfMYCx1nTzI6cPLk4OKSHjdOoxLyhsbm60Tnjw1L7GM2TrN2AANGMksa8HBDzVshhBCyr6FA9qn26ImSxe+b8gBLL8dYjk4tyswo2zplpMcd4sp+Pm4eHh4mJCek9YGBgoKen98knnwwbNkxfX3/AgAFmZmZubm6+vr6enp6rV69etWqVhYWFoaHhpEmTxo4dq6Ojc/DgwaNHj+ro6NjY2Jw5c6a2trauro5hGIqiGhoaHjx4cOXKlTNnzmzZsiU8PNzNze3bb7+Vy+Va2w+6hF5eicRovmFYUrDd6mUZhekapO7sXPifhxzGGpZnMaEnwsm9p3zt/ES+okiHaKFXWqxLssgnK8Q9ITQsuah0a0paiSCxICW1JF1cFpcgFqZlvW5uYYFjEP0ukHsjFL59+/Zdu3YBQFtbm4eHR05OTn19/TfffHPs2DGlUnnhwoU9e/a0trYyDNPY2Miy7O3bt4ODg6Oior777ju1Wk2EkkwmI8nF2mAOy7JEe7l///79+/dJen9DQ4OXl9fo0aO3b98ulUo3btzo6+u7Y8eOmpqa3bt3f/fdd7hL+dQKzIcPH/r7+z979qyurs7a2vrKlStvTOmfW7H/xXhjycj20urhPELtPM7atGeUmcPUkNTRGSW9UvL7RadZC0tmzFlut3hFa0dbfElRjzmWoxOyh8RmD47OmhCb1W+GuWTNRpbnVAqZimfbMUe/LUpAIKeUqapfPrUPXrw6fV7cFoexFiM+HjJg4rSFGakFzx7fUatVHR0dN2/e3L59u5ubW79+/Xr06DFgwICgoKDt27eXl5evW7cuJycnKioqNDS0uLj4wIEDhw8f3rt37xdffJGbmztx4sSxY8caGxubmpqeP39e+/XfIACRvzx69Egikbi6upJdBF2QI78zC8Urfe3zN0kC4/1S8oQarMHA/w45/j8JOeABFBRLGo7t2fCVj41PtHNcxMroRDdRsnvaOuHWUHeBzTK3otKtOZL1opTSZGGhKLUoM7tMkJz2rPYlALDvIOXgjyEUANiyZQvxUj579mzLli1qtbqmpiY+Pn7t2rUsyzY2Nj5//lyj0Rw6dGjJkiVHjx7lOO6HH35oaGjgef7YsWPl5eXExrt48eL333+vVqubm5urq6vr6+uJyV5dXf348eNjx47dvn27tbW1oqJi3bp1RNVsb2+vra2Vy+WvXr3KyMj48ssvoct+I24ShNDr16+3bt3a1tYml8slEsmjR4+0D6/Np/x7xptbH4CiqM70FowB4Ps79/SXOIyz8TRPregblNQ/rXiUqHhegGj0mNl+rj4qRpa3bUOPafNGRqUNic0aEicxiM/pa2Ket3YLz/AaWYeaY2WAmH8Z2voD5DCwnFJOVb+sWR642EO8wK/IctDkjwfojyxZu7v+pbSrxTsAgFKpPHbs2LRp0/r27evo6HjlyhXimSQqZU1NzatXrwili7hSiGF/8OBBd3f3Pn36WFhYtLS0aDQamUxG0na0XjRinpC7tLS0pKenC4VCrZoNXZBLz09dFbQiKivCPdxVmJfIAt2ZvUV8mV3df999vFcpxyEVgwCg7VWHKDzdfbFHpGOMYHVStENskmvqdvGucA/B4iVOqenFqWmlQlFxYlJ+kjBfkr82TpDyoLoaAN4xFP4G5I4fP3748GEAePz4cUBAwMWLF2mafv369cuXL7VeYIzx0aNH7e3tjx07xjCMTCYDALlcHhMT4+npSWTgqVOnzp8/jzH+5Zdf/Pz8SkpKEEIHDhxYuHDhtm3bli9fnp6erlarCbMMAFpbW4mLjBjxjx8/ViqVJCRInDFaYoQWva9evdI6A/7jkCP+JAAgv2sbGuZ4e+vZOlpGZ06PytWJz++XXGQgLJnqGD5wwLj1xWUY6MKdm3sYzR0ZnDQkJnNYUuGoaHHP6WZFG7YDB6xCyWKkIolR7wA5lYKufllj62/plr4gpGKZ3oKBVh6uz+qkAECr2lVKqUwm01IOUlNTBw8e/Pnnn2OMifeyo6ODmADERCecIe13USgUVVVVbm5uy5Ytq6+vJ6tGVgf/sbgD8SQDwIULF8RiMWE1dGbiIQwA8Rlx1j5LIrJC/QU+GcVpDNAM0Dxw/3nI8QjL1TQCQDz+4djPXnZ+/naBArekdO+MCLuYaHtBYXh5XkLFunW7cvPXC1OKUlJLk0VFwpTCzOyyiBjBjTt3AYBB1FsJX9pbk9cIoYaGBmKttbW1jRkzJicnR3ultvwTOfwUCoVUKi0oKCgpKSEe4cuXL1+9epUceAqFglBdlUrlw4cPL1++rFKp9u7dO3v27MjIyISEhO+//57MQ2trq0aj0Z6X5F3kUJTL5du2bTty5Ai5L9kTGo2G6JkNDQ3t7e1aQ/Q/q1hijIl/iGUYwLiwsvLj2bNnRSUuiMka5Z00Qbyhf3zBmNi8iTZ+4/VNrvx8HgCnri/qMX3+6EDB0NgsXVGJXmT6B1Pnl238DDCAmkIYqwHe7j5BCFhereQe171Y5m/pmbnQI2fBAOOPBAW5AMDSHKORIUSpVCoS/ASAwsJCY2Pju3fvAkBTUxM5qmiapmiqvb1dqVSSCI3WgCdfdueuXUuWLLl16xbZACQOREJ8WuqsdrS2tpaXl1+7dg264nVkaeLSY5f5WiWXC1ZHOQty4nhgOWD/T0AOYUzziMVQdflOljA/2CU83lOQ5C5M8UxNdk2JX5Uscsvct/XY06ctJeXbhaIiceYaYsulpBWERsRdqLoCADRP8eidggRaJ7t2fomjPyQk5ODBgxhjqVRK9hPxjhD2CQDU1tZ6eHjk5+eTx9ZGP1UqVXd1AgAIoiiKunbt2vHjxxsbG8ktyEfxPN/Q0EAifuSj1Gq1Uqlsbm4ODw/Pz88nOgxB8oULFwjgN2/eTKLq2i/yziv1HsY/SxutoHv44MFsC4spPt4m8cIJPnEGQeLhcSWDE4rHRGQPmWYT4pcgb2lFoIouSPlwuumkMJFefO7Q5EK96MwPp5qXrt8BAEAxCL0j5DCwSKPiquue2/hZeogX+hZYDjPtm1FZBADydppnlACs1i8NAKmpqYaGhsTzRJaVUGS1X40olgghAi2OYwHg1KlT48ePP378OABouRBvTAUAEJ8KQmjXrl1ayGmvTJEIF3tZJBTHLnG3jE6PQH8f5ADxmOMxhzup1KCNd2mfHQM8q2kQpxQ423iKgjJE3qkCZ0H8KkGmX47QI1Xokf7j4V/qXrYIhXnRsWJxVqUotSQzt1KUlh8cFvvrxUsAwCP6HaVc93IxFEWRvMOOjo6nT58qFAoSdOY7Oy11PiFCiCgYe/fuJSa1Nref4E0byMZdLkey5N25yIQyplAoiAlETkpCetbW5Pj555+vXr1K3ggAjY2NEomE0Gq9vb217hP4eyGHCQ8eEGAeEAeI52gacQgANDyfmJ6lM33mxMj4MfFpE8LTp8UXjwzNNojJG+ce13Ow4dd7jgAGHtTx+Zk9jeZPjckaGS8ZEpc7Ojaz94yFJeu3AwDQLMJIBfjtHkuEgOEpNa6urbP2tvLMWOItWdTfuHdysQSIA55jGEqDeMyznZshLSV9+tQZL2pqAYChGMQhwAAII46nVBqOYbt2JZDcMZLr/Om27aNGjvrx3E8AwLEcx3I8hxDfzX3CdxbIUsiUP5w6k5wovFp1raOj4/WrBoVMxTE8AKQWiGatnBGdH27jvTS1UMiAhkIUgRzGf6XHEgHPdeGbBw4Br6ZUCPMUo2E5huUZDBgh2LPzG3cHf4F/apxrUoJzssgtNWZlfLRDrPdi79jVMa3PWutrW/x9owSC7MycSmFGSWJqgVhS7u0XdrnqKgB0dpn7t0Mr8bVX/vjjjxcvXsQYk7CbtmYo+U2kDVE5iAmn0Wi6OyeVSiWxrwgvmcCM2GAk1gcAxB4jyiR0CUAiA7XMFfI8L1++fPXqFXmw1tbWGzdu3Lt3z8fH59GjRxzHicXiW7duwd8u3wBIoi3mgQfMAKUCmsI0AzxwALuPnRk8ee7EVf4jRcV9EwtGxBeMDslYKKowC8voN2bW/AV2dc9agAWEUFBCSr/ZdlNiCkbF5uvGSSYJcvrPs9y050sAAI5mOEYDwL89SIBZikYc3KmuXbByqXfqitXpiwfP6uMRG1kv03SogQeskCsxhzmKZ1TsvZsPnFe6Th5v9N3R7yk11fK6ra2xvb2549IvF7/e82VFcfmOLZ9+d/TbCz+dv3/r7uvaV411Db/9eunEkW/trGxHDx8tTBR9d/zk9ydOnf/5wuWLVVcuXb1x5ebrlw3ydgVDsRolXVdTv3vHP5YtsTObuzAiOGq1o7u/V2BBTtHxgyduVN10D3Ofs9pEUBm7PNAmvTQVAYeAQ4CITdpZb//PjD8BORYYgrrOH8QyHI0wr6ZUKkoJAM+evLCYa+1s5VWQUJ7inSlyz4hZkSBwTkr2Enosdju2+xDVoqm+V+PhHhyfkCnKKI5OzIlOzhEXVLp7h1z67SpAJ3Ph3z+JFnJaDXDbtm1bt24lIuXEiRNffPEFEXoEgWSZ1Wo1wVVbW9vz58+Ji1ILTpIiQD5NWwSKcERI7PvZs2cg1hOZAAAgAElEQVTl5eUk54poL1opSsJ3RMR1dHTExMTk5OSQ0PyNGzciIiLOnz9/7ty558+f0zRdXV1NMvr+fshpOE7JcTwgzGqAoYCmsUKFGTh/85GpS9BU53DjaMlAQUmP8Gx98frpScULIjJWhaX26KUTHSliVRzwoFGxboFxA+Y5TokpGhWdrxcjMYzL7Ldg8da9ewEAM2qGZd6JfQIcS6sRgtuPahfYW3kkr4goXT3VfmzPIf0jUgpO/3rj5sN7167duHy+6sj+YzkZuUsWWg0brDvJYPKCOeYJ0Ylry9ZHhkRbL7YZPlRXZ8gngwcMGKGjO260/rAhQxbMnRfg4+vm7DrHZOaAvv169+r9YY+eA/oNGDl81ID+A4d+Mkx3mJ6ezvAxo8c6OjhlZ+Zs3bRtTek6F4fVep+M6NOr36rlTl/v2Xvm5LmTx059tnVnqH/4zOmzh00YZu5nmrQ+bmXo8syKDACEgXQg7Sob9ydX8k9LOfKDgOcRp1QpiGwBgOam1lDfKCvTlcJgcYRTfLSDQOwniXZIyArOiXaJTgsXqdqUWI0f3avx9Q4XivLSs8uiE3Nihbni/AoX94Cff/2N3OatQ6uCayG3bt26jRs3EoFmZmZmYGBAkuKI6QUAxJwjKDpw4IC7uzvp66dSqYiiSGDc1NTU2tpKEEXq12vtMZZlN2zYcOjQocePH2vBqeka0CW17t275+3traOj4+np+eDBA4qiampqCN2EZdm2tratW7fW1tb+YWL/LvcJD6DhWDWlQjwDPMerVMAjBcWGZhT0M1lkKcibFl8wIK5woKhieELBQvFa85CUkdMtDSbO/u74OWK0tDZL7dyCBpqvNowpHB4l0Y3OmRiTMcBsyaf79wNgRKsYln43yDEM04Ew3K5+vmCFpafILkCyTN9i4AADvbmL7RdarTQ1n7d4yaJZs+aMGDHqww97Dh2qIxSmnD37Y1ZWzty5piYmswYNGtKjRw9d3WGurs4SSc7aNZV5khwvL48xY0b36NFj5kyThQvNen/Ua9LkSbPmzLGysV65ysFy8aK5pvPmzTddaGFhOGVyr169Bg4atMJh5ezZc3r06PHxx31dnF0PHz4qkylomqEomqaZY0eP648Z26NvD8sAM+HGeMeI5dlr/0bI4c4CIb9DDmGeoiiGZgGApphPt3w2c6JpYlBGvKcw0SM1wTUlxkGQ6iPOCst2Xezy3b7jAAAc1Dyp8/eNSk0rFOdWJqYVJaYXpkvKHV18z/54HuBPQA5361S0ffv2LVu2AEBTU5OhoaGdnd21a9fq6+uJ9sgwDPEp8zz/9OlTJyenyZMn//rrr0QAtrW1kRxTjUazbdu2oqIi0kGCMDOIHGtubiYWWmhoaGJi4tdff/3w4UMCxcbGRoVCQYIEDMPU19ffvXv31KlTP/zwQ1NTk1Yakxe1tbVOTk5EsSQD/b39XzSUWqVSAGBGo+EZmkZo5+GTY5c4TFwdOj0qa1y0ZISwdEzGGr3QtGVZa+e4h/XXmSApWKeQqQED5qGu7tUiZ98hVt5TYot0I3N1onImxGT0nWe55euvAXjMaDiepQC4t0OOYtgWBOh29eMFDgs8hEsjS+3MPSftOLw7VVL6Qa9+gwb31RsxdIT+CKPpRiNGjxg1ZlRQWNDRE0db2lvaOqSf7f5s3MRxM2ZN/2rfFzW1TxmWYlhKruq4c/+WIDl+4Cf9bZZbhUYGO7k6/GPvF1duXXvV/Lpd1VHXVH/l1rULVy5dvX39fNVF32D/UQajbVYsGzRs8Cc6n0TERl69cU1FqWiObm1vfd30GgOua3i1bLltj949loQuFG6KWxGyLKsyHQOPgetUkP8eyBFDDhMHBssxGhYQfHvkhO0i+3DXGJFfZqh9dFZQQaJbmshbnBaQEbgyONon+lVNHWI54OFpda376qAEQVZyWmFCSkFSRlG6pGyVs8+Zc78C/AlLFHeRPACgqqqKxNMaGhpyc3OvX7/e1NQkFApjY2O/+eabqqoqEhDbtm3b7t27d+/eXVFRkZ+ff//+fZqmz549u3nz5pcvX2KM9+/fX1FRQdLnjh07durUqY6ODpLI8+233548efLIkSMikcjd3T09PZ2oiJs2bTp9+vTp06fT09OzsrLOnz/f3NxMmF/EdaZQKF6/fn3gwAGpVNrc3CwQCLp7LP9OyHE0zTGdIQGFQoUADp79Wd/SboSdx4yYzFFh6eNF5eOSS3SCRTPicmYFCoYaLwxJSH9a8xowMBoKMH785PF8Bze9FcFT4ot1uiDXZ7bZht27AbHA0wjzasSz6N+nEgAARXOvOaBuPblv5jDPS2gZXWozfflwYaHIPzRy4vgpCbFhn+/aduS7I+erzh8+cTinMCcwPMBq+dKCsvzm9uYTP5xwdHPc+eXnSkaBAbHAqlkVAzQPfJO0afuubROMxuvp635z+BsGsRQwPGDS9UxKdShYlZJTI4C7z+6LctP0J48dNmpYbFLMpWuXNJyGBYbBDMPTDM9oeI1cI9uwbf2ACf2tIsyFG6Nt/BaJy1Nx5/7/vXHa3wQ5wEBraJ5FgKG9oSMpKtne0kEcmhe1MjHdJyd6hUDgmiIOzg13jnSxcj3+zXGVTKGQywDg6aMXLk5+sXHpAlGeIKUgObM4XVL2p6QcGagrp5DEZwj8pFLp7du3AaC+vt7U1NTIyGjt2rWXLl3CGJ89e9bMzOy7776rqal58ODB+vXrw8LCSCChvb2diCyNRkMiPCTNMTIy0sfHRyKRXLx40d3dvaCggOTLtbe3kzfKZLJHjx41NDRcvHhx1qxZAwcO3LNnj7aeKcuyzc3NCKHa2trw8HBS+ubQoUNv5LP+bYolYijM0IyGknfIOIB7r9vmuwf0nLPIKCLVIDZHJzpntLDUIC7XKCp9Zrio53gTw9kLbz2uRQjk0g55RzsA3Lhzw2ipnb5b9JSksmFRuboxkkkxGX3nLNy05x8EchjwO0AOA6hprp4D9a0nd80c5niLLCOLlxiY9+2j09fbN/joweNNdU85jqJ5iuI1LGKUlOLRswf/+K/dq1wdJk+fNH3WtPJ1ZUpKqaRVHCAWOAaxHOJpnmExx7DM2k3rRhvoH//+BACwgBhADPA05inE0cDTwCs5SgPM1Xs3jWZPnzDFoOr6bxhjBtNqVsUgukPVzvBUa0ezklac/vHkiJm6S8MXJG+MWOJtJi5PBUB/H+S65FsnuwyzGFig2ukDew55rvSO808QeaRH2MSJ3DITXVIzA3PDHWNWW3nkpRXIpQqVStmukALAs8e17quDkoW5wvTCxNRCYVZJuqTcabXfjz9fBPhzkNMGPV+9evXy5UviYyQ7vrGxce3atadPnyZUSZqmFQrFo0ePWJY9deqUnZ2dt7f3ggULHjx4gLvcGGq1mu8qYU9Q9+zZMz8/v/z8fKVSeevWLRJtJ4Yc7iraRZKRpVLpli1b0tLSSL0GjDGJuZPAQ2Nj486dO1+9esUwDIE3/08NQf+OwXPAMOp2mYaiOxBOXv/px8ZmMyJTjJLzRwnyhyTkD47NNYrNXJZaNNrK6UM9A3HpWhXDcQyraG/TqOUAcPHy+VGm5hMCko1SKnVi8obH5RlGZwxbaLPnwEFAHNAahJEG3lbFEgOAhuYaOKBvPX5ottLUW7Q4LH/pRPO+g3QHf/X1IYQwcBSlam9qft3Q+EpDqZRK2bOaxwyrOXvuB6Ophv379z169JBGo2pubmE5nucxTbMdHTKlUtXWJq2trfvpp1/mzZt/+MgxAKB5jsOYw1hBqTuUCobnWYxVNKWiKYxxxbq1xibTa54/AQC1RqGhVRxHszzNIwYhFgB/+dXuAWP6LQmdl7wpzNrfPGetGDqz3rtB7k8m8rw75DAPLIFcZyyCB0zjqrPXvFf4uixdHe0eF2MvyPYqSHJMF3mIY5wTREFpHiu8f/vlMgAoKUWHpgMAHj987ukekppWIEwvihflJYmLMvIqXNwDfjl/GeDPQU5L5jpw4MC+ffsIAmUyWUdHB8dxra2tuCuxTZuIDQDV1dUSiWTcuHESiYS8hcQGtBYXwzCEAQQAKSkpHh4ebW1t5O/a8k8kIVWbXkUS9W/evEkqPhBeC1Ea29vbCWlTexn/d1XXe/MWHIvlCszyCGDXyXOjlzqMcg6YECM2EBbqCfKHJZfoCfLnxmdZBMcNmma6wi/02etGhULOMRqMGJ7XIGB+vHhuqMkcw9BUo9Q1urH5I+MLJkel61s5HPjue0A8Vit5nns39wlNc60c4FuPn5g7LPRKtkpc62zmMj4oNkQmU2MaWJWKVas0SpVKJscc4iiaVmsA4bamZlFicp+PPqosKWttaOGpzpAH5gDxiKN5jZx58eTlL2fPL1tsd/b7cxhhhuFYFmEMPIcQQhzLyWRKnusMxx05fMx68ZInDx9xFK1SKElwDyPMUTTmeFpFFebn9tfrs9B/RvLmILtgi/yNOW9CDv9lkOMRxyOO4Wie5zCPEYOBhvrHjcLQFN/l/nFegiTPlBQXcYZrToytIMMv239ZsL9D0Pa1O2RSOQBoGDWDGQC4c/NhUEBsVnZ5amZpYlpRSnaZKKvYyy/89t37AEDqRr51J+FuNSoAYOPGjXv27GEYpqOjQyQSnT59WnsxwQbu6uFCkNDS0pKfn//tt98CAMnZIdgjEpJIIRJ/Kykp8fX1lcvlqKs5oDa2rjXDCGgZhtm5c+eOHTu6Bw/I39va2ojTUqPR3Lx5k1ABoVu0468YRAsgrzuZnBghhQKz7NOmtjmuvgMXLJuWmDs0VKQTmzNKWDw0Lm+CsMgqMXvotHnGViuqHjzmASiVEnga8xrEqwG4M7/80HfytAlhqeOTS0ckFg+PzTMIEY6wsN139FvgeaA0DMeoMX4r5DBmMKYwwK1Hz6xXrwgSO0UUrJxmM6JgfSnCwKgxphlgOWCAV7JYg4EF4IBTscDgu9fu6A8d6e3sqZQqkRIBDViNCQsaU4DUmO5gax/X2S9yqMhf29bQrpZRnRWQOOBphFjMM4hnsEZBA4ZvvtxvPGn64a8OIhbxKg6peeBAI1XzKk7ZLD9/6hfbRVY9evcw9Zoo2Oht5Wdasj0fADB0a4KNAf1FRfUwYAQ8BgQYUwqaVXOA4edjvwY7hib5psS4JCStTsn1LhAsF4q9sgVuyeEukQGuQRd/vMRzPAZM8zSLeQC4feN+oH9MVnZ5WlaZILVAmFVCIHfn3gOAzrYbb3mSf4Lc5s2bv/jiC4xxa2urq6srIfjgbuWytZmp2tD2Tz/9dPXqVeiqRIS78cq1m5XjuNDQ0OXLlxOOshZa2stIDqv2Fl988QXJ/iAYJh8rl8tzc3PLy8vlcjnDMGvXrr137572i/ylhtybsgXxwPM8j3M37tBZtGJahGhCYp5enEQvIX+MsFg/IX9GUuEUB8+PR4zLLF3XqtRI26UcrQZgMNZgTAHg78+d/NjQaHRg4ohYiV5ikX5i8fgQke4Cq70HjwLHAa3heFaDEP82WjPGHGAeA9x6+HyZu3OQ2DW8YJX+/EFOQR6/XXv0+rWssyCENhuNB1AjVkYDwK3LNyeOHG9ttvTimQsEaZwcgbrrShZYJXv+1EX9YWPDfaJePHohb5MjutskIwCuc4NRSqowu/DjDz8KWO374lENQGdfXqziKZmmJLtoxvhpRgaT+o/uZRs/U7jVb4n3rPzN2YTY0g1yCL2t2PEb490LMWCGoxFGPMvzFA8YGp81l6ZWBC0PS/PPjHdJEq5Oy3TPSVopTPVIj3dPdFrsWpZb3trUBgAMx7A8x2OMMNy8di8oIDY7pzxFXJKQUiDMLBFmFnn5/gnIacWLdr/u37//0KFDANDe3r5q1arDhw/jbrWZtJAgbC/yX21tbVKpFAB4nieJif/cG+nkyZMTJ060tbUliqW2eAnx3JCqprgrnAAADQ0NxDWiLaehVCq/+uqr8ePH29rayuVypVKZmJioDRL8pZAjJw5hhPI84nkeIw7z/LU7902WO+suX22aVTksMnNyzsaJaRVjYnNMhEXTQ4Qf6BtONJlXdfsBjUAqbcU83ZVHwwLAkRNH+hhOGx0i1InK1k0oGJNcMiFEpDN3yTcHjwJFYY0aYaQiJbvfNgj97M6jWjtP94BM16CCFZ9M7TvUcKS4dO3PV64qNW0qpVSjVLCUmqU1HE3xDMMyzOOH9yNCgvWGfjJv1sywwODXL16xNMuxHKthFFK5qkNRU/2stLA0wDtg/uz5/l4BOz/77NrVy22tTSxLU5SytbWxrbWptaVRLm+Xy9sfPbyXlJRgYTbfapHl4f3fMCzDUGq5tO3KxYsFktyphpPsrK2//mK3pYuJbcLU5C3eNgFzc9anU1gDfxfkQE2pNBoNrWIAg6xBvrX401iPBKF3WqxjYrpXtsg1PcUpNd0tI2l1cohDqO8q3xu/3eBYxCGkpjQs29nZ9sbVexFhibm5lclpBYlpRaLs0qSMAk+fsDt37wP8Cchp9yvP883NzYTL39raamJi4ubmVldX1x080C1T5u7duydOnCBVEJ8+fUp4/dqtTxwtCCGpVBobGzt16tSEhIRnz56RJtRErJHyKsQ+JNSTJ0+e/PTTTzU1NaS6GzHenjx5UlNT8/XXX0dHRzs5OTU1NdXW1gqFwpqaGu0j/aWQ684vBQCM0G8XL/hGRo+zWm4YHDs2LmtkUtGU3M0GCflTosWLkwsHzbPWmTIzv3ydXEMhAJ6jOVqJeTXGNBE7X/3XV/0Np0+My9KLz/skLm94XJ5hSMrI+TaHDn8LcgUnl2PAGsBvj8sRA4iH+9UvV/p5+YmdwspXjLIc0qN/D70ZhgsdrDzCHdPzE0vW5OeXZEmKM8vWFW7buaGoQmK2aO4oA90tn607efaoo5u9m49LcWX+tp2b8ktzYxOj/IK9bB2sh40cMs98VmG5JFoQMXP+NAe3ZUkZMXll4rTcxKikYEF6lLOX/dQ5E41mjV9ka2q2ZHblhiILK9P5lrMzckVf7N1Zvr5ozKThn+gNcHJfcezk/sPf7ZuydPjyRCPBRjfXeKuyHXlqpII3IfdOGWfa8eekHE3TiMHAw6F/HAl0DEnxT88PL460i0tzy0pYIUx1Sc3wTI91jvW28zn61RGe5mmW5RBiWcTSnb0Grl+5FxudkptbGZ+cK8osTcutEKTleXiH3r7zP4ccUQVJNWwrK6shQ4bs27evsbGR6IcURbW0tDx9+hQAqqurrayspkyZcuvWrY6OjoiIiMzMTMKcfP78+dmzZ2/cuIEQevDggZubW69evVJTUxUKRV1d3eeff75p06Zz586REm4XLlzYu3fvxYsX29vb29vbo6OjR4wYUVRUxHHc9evXBQKBlZWVUCh89eqVRCKZP3++iYlJTU1NW1tbSkrKkydPtKj4GxRLEvwAAGlbq4+/b+9R+iZeQVNj03SjMyblbBwpKBwXIZ4bmW5o59lz+CRhdlGjtIMlPEnE0pSCY9UI0aST3o7PPhswecYkQe7wxILB0TnDIrNnRGeOs7D/9vgp3CFjWlsBMPNO5YYQcAiz8PDpS+cQL/8cBw/J/FHWg3rp9fxgeM8P9D74YHSPj0b17D3io946H/Ue9lGfUR8PmtDnY92PPhz8Qa+hHy5evWCpu9nA0f0/Ht5bb8ZAnWkDPh7e+yOdXr10en6k16Pn8B4fj+410XyEvrHOR4N79hz6wUc6PXsP6/XR8F4fj+vZZ9RHPfU+6KHbo4duj56jevTW+WjiglF6k4f10u05UL/PIL2BA0b2GTTx4w8H9xg6cZCJteGEBWPGLOrvnT8vYb2Lt9Buy3+tQcD/rlhiwJj7qyDH8SzDdhKd2l5JxXFZ/isCk71SEl1EiatS4peL4uySUlxT033SneY7lolL5a0ywMDxnYoz6XgDADeu3gsLSRBnlghEeaLM0pScMkGaxN0r5N0hp105rXqp9SXyPJ+QkNC7d29DQ8Pdu3djjBsbGysqKnx9fbdu3YoQOnjw4NChQ6dNm3b16tWWlhZzc3MjI6PXr18DQF5enq6ubmRkJEVRly9fNjc3nzBhQlJSUl1dnVqtLi0tnTp1anh4eF1dHU3TRUVFjo6Oa9asIdURg4ODTU1Nt2/fjhD69ddfbW1tzczMtmzZolAoIiIivL29T506RVJUm5ubiWUIfz3kSKKDUqkk7NPHT5+MnzxRf958izjhyFCBfmrxUEHhsMjshVnrpzgFf9Bv+HJH7+t3qhGATEPxGNG0muM0iKN4nuY4BgA2bd42wGimQVzmJ3G5g2Jy9GJyZ0RnjTZb9v3350CpopubAaF3ghzmMENzFFQ/f+kR4+0nsQndYOlbucg2ycIs0MzQfswIy17DTHvpmvc3sBk+w3niLLfJ053HT3cabxW+YJrT+E9M+09zGucvcQkuWu2VvcI2dsF0l7HTncfM9Zo8ZdWoyQ4jZ7pPmO83xUm41Dpq9nTXEZMchurb9BtrO2Cyo84cX4PZ3gaTnXQMnXTm+U9YFGpiETTLN8fFNdXePn6Ja4q9RdAco1VjjV0mLg1fsFKw1DXVLqTc3r94QWT5ctvgOWWf5kF398lfCjmapWmWAgBaRR/YczDSOyreUxDrIgixjhB75sbYJCatTE1zT411iQlcGfDgyn3MIpqiEGCOR4AB0cApAQCuVt1a7RIgFOWlZpYkpRUlphcmpErcvIJ/h9y7DdyN8HXlypWqqiry+vLly5WVlWVlZcRkqqqqWr9+/a5du06dOsUwzNWrV9etW0cUS4TQnj17SkpKSOnYW7du7dixgyShSqXS8+fPnzlz5vz58yTUJpVKa2pq6uvrFQqFTCZ7/vz5ixcv2tvbSW4/yZGVy+WkpUFzczMpwqdWq5uammQymVwuJ4YfMS//HshBt74/CKHDx48OGaHrkpDglF+mG5wwQljUN0I8TlBkmlgwyHjRtFmLzp78RU3jdhXVoVbTHMOwGowZhBkeMURf2LRp6xATc4P47AFR4qEJ+fqJReO84/pNmn369E/AcKijHfA7SjmW18hpNfvkxQsfgWdQiY1bodHqUmPvSnvfMo/ACqeQNVbexUvdi+xCNrml7Y3OPiQQfhmesT82art3+BaP7EOC9T/nb/g1b93P2ZU/ZhSeTIr53NOn0i50i7N7iZVDjlnYVpeI7aud8y1Xl1j6rrfyXWftXm7pUmzmUmzmVmrhs9bKb4NN4GY7j4pFXpVWPuUr84+Ltl4qWf9zXsWZ7OKT6dmHElP+K7LsdOa238rKTosz9vp7SmZHVSw3dTEQFcdjIhf4vwxynXMEwAPPA4cQunX1tq+jv6+df6qvODswT+CUkhNQELUsPtVDnBGY4WHjfmDnN1iDEI8YmmZ5VqXSIB5jphNyl3+7am21Kj5BnJ23LkFYGJecJ0jJ+13Kwbv0l+t8MC3k9u3bt2/fPuJyJCnYxLUIACRhhzT+g65SeRhjooiSy7SluLrXUeZ5niTRIYS0eQZkNlC3oSWdAYDWewldxTMI8RJjTN6uVCrr6uq0b/kbpJy2YMSxY8f8Q4IGjBzul5oeUrl5Rkzq8ODkqaKSmUlF/WZZj5xu/vU3JzCLEQYVw7EIKdRKHrFqjQIhVuvC3bhxi56Z9fiU4j6RYt2k4nHJRTq2Xh8Nm3D6zAVAAGoVBp4C9LYUVcCIZTQyjYZ+8vKFf7JXeMkqr4K5PmXmfmUrPPNW+BUt9y+x9K2wccpb4pizyLd8VcBaZ+cCG0fJUr9Kh6A1Dq55i70qbH3W2HmUWnmV2wRtcPAss3YvXupWtMSteEnAOvuVWfM9Sq3cS6w8ypd4VS52Ll6wMm+OS4mZ7wZr9wpL5+IFzsULPCoXrZTMditf5FC62Dp7nkeJjWeBtU+hnX/5Ksfcpe6V9s5lyxxLrRxLFgdUWAdJLDK2+li4GiZLIgH43+NyGBC8P/cJ2Q0ksAsAJHOn7nVdVHDUYuOlaX6ZUbbxKS7i2BWJgtXCsJVRmVE5QW5BJZISeasMMbxKqdJigOMQz2KeBQC4d/+h2cIlkdEiSd4mYVq5KK0iLiHXLzD62q07AIDg7RW+oAs52iN8w4YNW7Zs0cKp+5Xa/DfydbS+RADonlasPVm6f+Xu1V0xxlp6CtetkD0RXATPJOuH7E4tqLrD+O7duzk5OSSb7g978K8ZJO1IJpMlJSU5Ozut37gxMDxywbKVoeICR0HWXN/YeQECA2u3XvrTS7bu0XCdCWAIAwLcde5w3UkCpSWleha2BuKNfWPyhyUUTEoq+mSx8whD0wtVdwEDZikOKCVWsfAW/gmPeQaxLMa3Hj9wCnQKTPMIzXWNLFgdVeyRUOEn3OAXUbIqdrOXX4lTZIVXSIF7QKFXcGWAa86q8ErvwFz74Dyb0HK70Er7wOKVoaUuYeWuwcVOQcWOwaVOoWXOYWUugYWrgoodg4udgspWBpWvCCyz9y9f7ldhH7BmZWDlSv+y5TGb3UIqVgaX2sd+6uWydaVVgVnoWtdgsX10tmtUgadfoZvPeq/V612Wl1o5lC0NKLJLkDjmrA1ZYDs+ryKRByUHNA8cD8Bj4AD4P7mA/y3kCAcfY4x4hDFmgUbA3q2+Y2Vh7brYPcFFGGMryPbKj1oen+gpyorJcV/haWtjS2Ji2lQ07o8DAB4+qbZZvjI2IT0za01KakWGeF1cfK5vQNT123cBgAMVvMOZoe3CQUZOTk5aWhph9AMAsa9IYS9S0ry5ubm5ufn169c0TZN8ubq6Om3KXFNTU319fW1tLQHhr7/+eujQoQsXLkilUoSQTCZ79uzZs2fPWltbie+koaHh6tWrDx8+lMlkLMt+//33a9asefDgAZGH169fv3r1amtrq1wuf/LkyaVLl6qrq4lLJjQ0dNasWcSR81dDjqTAI4S+/PLLhQsXHj16lGGYg0eOTZo+W5hTnBbqZf4AACAASURBVCRZs9QtbNoixw/6jlzhE15d18QDKFTkTPkDPMh5QWa7pLhY18JuXMbmocI1eoJCg+isYUtdJ5uvuHmvBgAQR7OgUoGcBebfyjjMIl6DEAdw4WbVdDPjscb6s62mWjjNXOg03WSZ/uTFw2bajzZaqb8oZIFVkMVU+6lTXefMClkyK2TR/ID5VgHzbPxmWHiNsw42Whowc6HnjHkuhnOcJs1xmrjAbaqFt4mZ+7R5LoYzHQym2481dtA3cdQ3cdI3dtaf4aQ/3XG0qZfhokDjuS7jbYJmLvWdPs1ptIH/mLlxM23iF5rYT1joMnuhm+k8T9OFEYtGrRg1xWeCsf9ES6+p1quMljkZjzXqW7hGhEGBgOKA5gBxANzvcb53Hf8achhjwhUmJSUwxh2M9HHTw6K1hWNHj/V3DBJ6pWV450TaxRVFlyV4JiUEJi6ztM3Jym1ubkYYd6++2n0AwKMn1as9fRKF2SmppSmpFVlZG+Pic719I27evQ/vBjnclUOglV2VlZWzZ88WCASnTp0CgEOHDpmYmMybN8/e3r66uvry5cuGhoYGBgYikej+/fuFhYWurq6urq6lpaUURT169MjT03PevHkxMTE3btxobGyMi4ubNm1aUFAQsQZra2vT0tKWLVuWnJzc0NAgl8srKiqMjIwEAgFhpWRnZ+vq6np5ebW1tbW0tGRlZZmampKqpubm5qtXrz5+/DhN04cOHZo8efKqVatIlO9vkHI8z3/zzTdLliwpKSkh6fANLdJVLu76E6Yl5ZTZeoT21jOcPM/65yu3MICK5rk3q/Fj7VRrIffJvMWfROXrJJWNiMsbG56qZ+tu6Rb2vK4NMPAsTYFKDUru30IOY4wAswhhwNfv31rhvnLk5OFT50+atWTydMtxo2cOGTyx/6hZgyYuGjPcdExvg74fG+t9vMCgt/Xkj8xG9546sNeo3h8N7TVpvu5St+lzV06bsFB/xKyho+fo6M/TGzlrqK7xID2TweRH13jwBLMR05eOmbpkNPkxWjzK0HL4ZItRnxgOMF48ZvJ83WEzBvaf2q/n8F69Dft8PGPAxzN1e0/V+cBgYM/BPYcZDjaYPWz45MGjpwwxNB66yG6qk+eiw9//g8dKDlMcMBzwnZD7k+vyryFHwlAAQNiAra2tn331adlnJUtXLlm6ZGlsYHxKYHqMU0K8a1KKf0Z6pNjcxCItMb3u5SsAaG5uJs4JkhX6BuRu37vr6RsgSpWkpBWLUsoys9bHC3J9/MLvPnwIACyo39q4GLrUNm35g7q6uh9//PHQoUOkadi1a9e8vb0TExPX/D/evjosym1ve7YJJhaNSLeSIiXdHYojIaCAYgMKiiJiYAe6UcRCty0YYCKhIEgjiHTnDMN0PrW+P5Zw3HHec/Z5z/ut67m4ZoZ5nnli3Wv91i/u+8yZkZERmJ1MIpGSk5MRBKmoqCguLi4oKGhqaoLpy69evbp9+/bnz58hHWJDQ8PHjx87Ozsn9T0GBwe7urpGRkZg2nRbW9vbt2+/fv0KyWRZLNbx48dDQkJgmU9vb29bW1t6erq9vf2xY8e+f/8+NjYGi2UrKys7Ozv/YuD/v2nd3d16enoKCgptbW1ggkLn2ctXRmY2mkaW86VVlpvaP8j/ICQIPoLzRSjxVyHsn+MxaceOLTSykgjbuyA6WW7LQaWI3eIm9r7Re5hcFOAAFfL5GFsA+Cj4n7TCAQAYjjGYLCEiEiJCCmOkta+5qbv+c2NRaeP70qa3RXX5RfV5JS3lrpsjtMg+IXev+DzOtHuUYX49zeHqEWl/G8mVaum3zzZ3VTUPNX5qLi1sKCxr+fy5tfxD/YdXX169rX5XUFdQ3Fjy8dvHim+l1d8+Vjb/Y6v6/ulj9dviL6+/fC2qbCjOK861DHBaaLXcNDnG43G63Z2zVudTZL2c5ivI3nt4t7Olrrulqq29vKO/ZmDse+9oM1s4yuBReCI2BrDJWe6/U0kAbcLJ148ePVplu/Lg2f2tA9/rv9aFBm7YQt62Z0PiLnJcVMAWH3s/f4+A2iooYItCogHoocZ/3wAAZRUVfmvXx+89lLDvRPyetITEUzt2JYeGb27r7AIAoFDx/t9oBEHA44tEou7ublhjCjHAZrPb29thzj70nfT395PJ5IsXL6IoCoPgcPymUqmwPgAWjI+Pj9NoNPT3VOqTy79JbqKfJY4JghgdHQ0KCtq7d+8kPTMAYHR0tK6uDgomAwDGx8cn+WT/v0Hu69evhoaGixYtunbtGrwKFEUwDCuvqtNftXrWItlzV24gBEFhsmkMDjEh9wV+D7zJhFIAwNGjR2RMbZS2JEtF7leJSdLcFEtS0N6UkEoAAFCAiQRclPkvIUdMMIthONY30NM/2E1jjY6xhtkiGo+gM1AqhxhDAK9xZNgiYqvnucsHOtqju9uCur5v6m9Ppg143swwDg/Kff8OAMADGFXAoaN8IQB8QHAIlA8IPsB5AOcCjAtQrojH5TB53H9sBC7icZkYykcQHgDg6fPnyua2ay9dTuhp2cjo8Rv8to3Ss7242Dt+/4Mn+YCHAxwAEQsAHgACDPAIIMRwIUaIcIDhAMfh0ve/tZYjJuz42tq6iIiI2w9ujvEpQsBncBhZGVlr3AP3RiXGRezZvSlOV3X54wePIVHkZF+cXHb/AXLvPhQGrAvak3h4b+Kx+L3H4vce2x13aPPW3b2DgwAQ/w7kiN9bO5ClvLCwECIBajiCiUEd/yEIzmtubobyAwAAWNEzKfsA/ZbET2mWk7Sk8AswpwSdkC/DcZzFYo2NjcG3ZWVlZDK5qqoKmgY/LzIxDKurq4MF6XQ6HYqNgD9NJn/vif3bjcPhbN++nUQi2dnZlZSUAIJARAIWi0UAEL/vAHnDxrbufoQghig0nkAoEgp5XPafzw02aKEcO3pUUn+VemSC4sZ4zS179aPjflHSPZJxGwAAEILAEB7C4QPhv3CfAAJDURxFAQA11ZU5OY/H6RQ2ly7E+QRAqYxROncMJ4i96Vkq5G3bS+sjWrsDevr9B4d8O7u2DA5tr2/wTDuzLeXMyAiXzkUoLB5LhIkA4OOAgxICAggAEPzIcwY4DgBC/LwRAgIX4EBE4EJcyBMGb9ym5h2W2jIYOTpqNdK1aqzHeaB7U3PL7hcFRm7kgncVAAe4QCBCuSKMzxOwuXy2UMTHCPRH8sl/F3JwIQc1mk1MTJ6+fswEdD7gEoBo/tZsb+VgZWQdHbQ5KiR6/56kwcFBkUg4ye0D3e5/vtcAgPw3b0MjIhOTjuyMPRi/N3V3fEp8Qkrs3n1DlBEcoAgQ/JuQQyd4jikUSlRU1LNnzwiCqK2tLSoqgvMJnGYnVeNEIlFtbS3kupv0Ik7SgUFkQj34Sfog+Bc6Kic/gbQO0E6GUGQwGOXl5VCqbtKvA6kRuVzugwcP6uvr8Qnx1L/uhP8HDd6f7OxsJSUlAwODuLi4vr5eHEP6ensEAv6OnbuTDx3m8gUsNhfHCZzA2SyGUMADfwU5MBHzOH78+Hw1He0N21fEJKiHxWiRw+doG9x/XQQAwIU4IHA+yuMBoehfeSwJDEMFfEAQDTXVp06kMeg0kUjIE/AxAhsYGRqj02qbm1eGbrU9fye2j+7VPuA5QPXpozp+bfdqaNnVMxSR+8ZobfSLd1VCFPARAiUABgCCA74IcPg4XwQQ/Ae7JI4CIAJAOLEJAMEDAAUYDwcEKC2uMHHxX3f31Y4Bjllji/ZAtzq1X7u33aOne097j0po1K7Tv/JwgiCAQCicDA3975/gP4XcZNZ8bW2tlJRUcOT6fk4PB7D4GA9F0Ze5eYa6RrKL5ZITD7V8bxEhQpz4oVRKTPCxTso0T5wWAQDIe/02KmZ7UvLRbTsS4vamxCek7N6TlHggeZRGRQGC/HtBAhzHIZk+AIDD4URHRz98+BAAcPr06atXrxIEActMYdbF5Dfz8/P37dsH6+igxBw+UWgDLxZC689qmhBv2E8KW9CdC4tiYZYmNGsnow6TU/2ZM2eePXs2GaKYZLD9v4Yc7B8ikejGjRsKCgrS0jLJhw4O9vfiGDY42L9j+7aszKuISMBi0gkCQ1ERhgpFQh6KosRfBbLh+R85ckRimZpVVKxD/CHVNcFLLO0WKKm//lwFAEB5KAC4EOVzcQHyr+SuAABCLhcTCFq+fTuacphKoWIojiA4hhFcnhDHieyHOSYxiVE1Hb6tfS79VM8hplfr6IYBdkjXaGT34PbqRp3wXRfv5f1IbMIBggAEATj2j6QQDP2xESggIPAmNwwQKBAK0QMHjliFREXVd7l+G7Bs6XdgCUxodGs2y6q7c11ry9pnz/U3RlUNjGAA8LgiFMGFAlQowAgc4D+C4P9tyMFeBQDo7+/39PRUVFfMfJghIPjDtCEqjSISig7sP2i+yuJrw1cAAE5gKIZMBsp+/gsm5OBwHAMAvMh/7btm3cGUY4cOn9gZuy/t1MWQsMjtu2JHaBSEEIpwAQGwny/jz6E22Jkm/TECgSA2Nvb27dsAgLS0tBcvXhATxaBwXpoUfxgdHc3JyRkdHYUFO+D3oMJ/StT4Z4PZH74PAOjp6amtrYUWIzah2DopY00QxKNHj/Ly8ibvw59lVv/v2o/OLRQmJydLSko5Ozu9fpWHY8jgQN+e2J2Xzp/BRXwRj83nsIQCHoYhQgGP+KsLnyy/2LVr1wJ5JUMfspqrj6ytA0lKZomSSvnXb4gQEzK5AMVEuHBcyEAIBPyPPZJAMVwoAgTxrb7x9PFT9HEGhgAUIQgcCAUYAOC3p3meF67toHHse3odKWMePVS7D40+n1rC2ka86pviBwdDHuaeff6WI0QAAHy+EMdwmDRP4AD8wAMAOMAm3RsTRUA4SohEGAbA0Djd2sXVJ+XwpmGqW8+YbVVHOBUNGGQ791NchgfXUXrXVBRK+7m/+NqAAoAiBIYCFAEoAjD055TEyfqiv9H+KeQmZwkMw1IOp5B+IWkZaZR8KcZwjC/iCYT858+f7927l0ajAUAguIgv4v/BP4n/nnkf3vqHT3KMV1lsjN66J+FgQlJK8uHjW3fsJoeE9A8PAkCMMSkoJpq04v7Zif1MZMBms6Oion799VcURYuKijo6OuC/xsfHHz58ePPmze7ubmhJwvxm7Cem1/9Ng79eXFxcXl5OEARc11VXV2/YsOHYsWNMJhOWCw0PD8N5dWLc+f/EdEJMVLsDAFpbWzdt2mRra5uUlNTX2y3gsg/tT7h78xpBoLiIhyMCDBGiqEgo/AvnPpio2QUA7NmzZ6rYnAUqWtMWSM5cvGS65OIl2jofyj7zWLzxgVGEx0cJlIsJ/8x88sdzw3BChAEA6r9UH0s5whhnAgwIeKhIiAv4GC4CD569DXmQE0qhmPV1WI4MmJY3zIg6OCfqkM+n+oD2luCWrw7Xr7nG7x2kUgDAEJEAED8MSUBgP28owIWAQH7UcRMEQWA4JsJxHsDbx4ZMXGzWnD+xtr/Pu4eyvZtDfvtN+/R9149f11MoLq110d31ytvCjj+4h0ICaewf2/8V5MBPNO4fP340MNafMnXK2qA1Hd3tCC4SocLa+pr0yxfZXBZfyBOKBCJU9IfdiQknyuRbAEBFVY2pxWoTM0vfNesit2wLDguXU1zq6uU+zqThBI4QQmKCIJ34J/lQ2E9U9QAAJpO5fv368+fPwwlt0hfy4sWLuXPniomJZWRkAAAglRA8LJyLwL9R1vUvUdfV1dXT04PjOBRzPHXqFIlEMjU1bWtrI34aa35eNP6tx/O/aZMJXwCAJ0+eePv4rg0kZ2Zmshi0cyePx26LZjMoABcBAkVEAqFQ9EM07ac2OTzB23Xo0KE5cyWsHF3Cdu5KOH0qNTPDxMV58/YdQ31DCFfY39UtQEQiQPyZrfmPZ4YTMGWjvLj00L6DjDEWIAAiIhARgaKAwMDjl+83PMpxb21aPdZjPtorc+0OScWSpGhmcuNhDJsWMdRikXnBMDS4tbuNQPk4JgAAIQgRAAggRD9vIoDwASIACAIQHCAEQIQIDwEoB4gaKZ16LmZB188Hj/ST2wbiPvdoBh6aouqmd+AyubZpfUdjwkCzxubQHakpAPywRSex/EOE4MdG/HcgN9k5YKiKx+O9efvGL8BvwYIFJ06c4At5AIC2jtar167QmeNsLpsv4AlFwj8chPi9gh6CIBhOCBDEyc1Te7lBSPhGd2/vjdFRds4OiQf3DY8NM9jjOMBQVPSzjYf9iXMOnyjegW/5fH5oaOjFixfBBEph6ffdu3dJJBKJRIIUl8SEKipMwvyXpuO/07AJtRdYrYcgyNWrV0kkkrm5+aRUal1dXWdn56QZ/P9zooMNDppdnV37DyT7rwvasXN3R0f7sycPLUz0B3raAEBxRCgUiXgCIfqjkOMfOIGPHvpsAQDJhw55e3lXV1WPsuhMRETDkIzfbhmbrrx87iKB48xxOo1OZwn5KPhXDF84LAYCpUWfUg6m0MaYOEYQP7RJAQDgzuNnobd/82mqs6F0OPNpUhd+JckakmQMDK9mkwc6Ng59t828aBEW2tXfAQgejvMJQoBhXAAEv9+EIiDiApEQIChACIAAQoSgfAEhEADs62inhoNx0PWzEaO9Ye395DuFc1Q9SSSV2RaBni8LdvV37G74rLrOL/XUGQAAIH6az6D4wX8dcmDCSYUgCEwgJAiirKRMS13b29NnZHgEADA2Nnbv3r3h4WHoRYA++j9keE0ChiAIPp8vECIdXX0+AYGXr17jcLl9QwPd/T313+qSUvbnvX2JE7gA5QtFAkiT/M+6JnxsP/fduLg4yIBQX19PoVDgd7q6uuzs7FasWFFeXg6/1tvbW1BQMFnZ/d+CHPS+wLcNDQ02NjZ79+6Fq0cIwmfPnoHfh+//1hP6jxu8P/A0CIJ4kvPcws7ZP3B9eXl5e0uTpalR7ZcyAACOClEM5wgRIfEjY3eywREKXiOLxTpw4MDN61mAwAHAuDiPQfAGGZSozZErVxi8f/YSwzA6k01hMP4ypP4HyBEiAAAoL6s8deLs+BidzeYiKCZEMJ5IBAC4kn0n8MT52K5e664mTwFd//WHae7hCpEHwmq/ebfVb+xtdDh1Yk3MdiaHAQCKYnwRyhUI2QQQ/WFDACIAKAJQnEABjgIcJXCEzWOiALRRB428bf0upIb1tUZ09EW9qZVz30paaLDIJSKosCK2tWV74Tu9tWufPM0D+KRliQOcmHCegN9tf6f9T+6THwnNE8ahgCXYEhGjq6H35FEOjhFCofDG9Ru1NbUAABzFUeRHmsLPjZiYi3AcZ7M5GE48epK7Z9+Btq4eAAAKMAygPBH3/OVzsQm7P5V/FGIC+H3sX9Fg/dx3T58+nZubCwDIysqCNMzYRLF2Y2MjPBSk0zt69CiMSk/SmfxvGgBgbGzs3bt3MCgCHSeFhYV1dXXEhFV869YtmIY2mQH3P1zUf7dNDnnwF9s6uz0CgsxW22dcvcZg0OJ2br2Z+SvsMihOsIUIHwco/ke3B5RJwXG8ra3t7Nmznd+aBJRBjM8UETyakC4AwrKyj54OTg6rLF8/y+MLEB6K4X+C3J96BUBFOADgS3n1r5czx+nMcTpTiGICFOWIBACA5+/fOEXGJtW2+Q92m/e1ebV1uT8pjilp3tzZH07rD/9erRu26dfM3whAAICimABB+QIBh/hDDA4gKMDgQg4yLAOEIBCcx+GgAAyxWSF7ttofio/obwvs7NjVNmx7LVdq+2Hb28+3fe/e19Ud8eTpcr/A6rrv8F4CgPzwfv6jbuc/RN2/CBIQEy5yER8BGLh77TdNZa0NIWH9vf0oih49evTh/UcABwRK/OXsOjkR4TguEAgZTM7R46eePHvJ5ovG6HSUQPkoj8VnjLPG9qfss3OxzXn5lEKlIMgP8dhJ5pI/NOL3ofb09HSYTp2bm1tSUgJdF0wmE+ZnTXoRysvL8/PzIZL/MgvkP4BcZ2fnli1boEQ4PpGogU6oZwEAmpubBwYGiIlY4v83vME2mZTMFwgwgniU936llUNA4Pq62pqPhe8TYncyaVSCIAQoPs4TCgH4A20JmOCMIQiioODD3oQE1sgQ4DIAIQAA4eMc6AcsfvM22CfA28k9J/fFOPcvFsl/hpxQgAIAykorr1+/Pc5gMTgcBAABgfJwEUbgvZTBmL0nAk5nh/b0mXe3+vQMJvRwEpopXl9qg0d7DG5cUXHwaanqAAAgGCpCERwQQkSE/0SPMBmqJiZoiH5ExwWAEBE4ADwAruU81okMca7+6D3UHdg/4PGtbXVFHbl3eGPf4M62juX7kuy27OobYwMAJuJ6kAMGYo/4h7X5n0GO+L1bH5/IkOTz+TweF8dxVIABHDRUfnWycV5pZPo6/w2BE8ePHb908TKKYAKuEBP9cNz/bFhO0qTCF4ODI6fOXqisrmNyuAiOCVEhAAAjEAwgfYPd8YlxNvY2KSkp5eXlMHj1Q8b6p9ODbdL7Bx08x44du3v3LgCAQqFAfQ8wsXiDyITXQqPRYGTsD76TP9iZk6//HfuTz+cfPnz41KlTk0YBnOsAALBAAc63MGKB/KSJ95dtsqP/D8j8N0GLT9TywTsvFAgIAIbpPDtXr+lis4KCgtpbv0dviqisKBeJEL4IGWMLhL9fyxETlE3wEjIzr5mamhbkv2SODPCYVD6fOc6isrgMHpeJIkhTVa2rnZOZueXrgg/gT5DDJlgGJ7zNQMAXAQCKij7dun2XyeYweVwBijB5bD4m5Ag5BABv31dpuW/wz38bw6Stb++OrG7fUd+5Z4gSUP1ZPGR90I4k0ZgIQ3A2ly8QinCCQFDsRy4IABg+kReCEQRG4CKcEBFABHA+jrERgAGhEMUBqG1pUfZwVTl1LGqoe31Xa8jIwJqBnjU97RFdbT4vXky3cTic/QAFAMcIGNEjCCEBSTP/DLm/035ADsYDJtNHYFBuUtMQRVEY+qAMU2Oit8rKyu3fn4QgSGlpaWJi4ihlFMcIPv9HqgeLxWKz2Twej8vlQlormM0oFApbWlp/zbg6MkoRCIUIhnJ5XB6f29XdgWIIAIAyNvrgwQMnJ6fAwEAouTgZXJ5MKIFddnJNDz/ZuHHjpUuXJr/G5XInuSLhXt3d3RUVFfAtRN3Pt2DStwHbZOhskj/vD+0Pnb6np4dGo0GRVBgPxHF8aGgoMzOzqKgIJqBN7vKXC7nJ/xITKpB/F3J//hAuw8BE70eQH/7kp7nPlykpi4uLp6QcsrezhYpFYFIM9K8ODs/57Lmzc+fO01RXX+vnHRkeGh62YUvM5o2bIhIT9tzIysp/mbc/cd/MmTPJQesZTCa8ip/TdGESz+TAJBSKAAAvXuRdv3FDIBDwhIJRKoVKGwM/wmmgp2vQxpdsEBm1v7JyZ1VNbM3X5NbOvXX1CpsjZd1c3pVXAwywWWzq2NhklHWywV8HAPD5Aj5PyKSz2HS2iCtkjjFoI2O4CEcQDEExIYYFx2wV1zcIvXPnQF1l7Lfq6KaKnR11W6pLVuzd7RG/r4/OBABg3B+ownEUx370DXhpUEry7y4W/jHLERNOwp8f2J9bUVGRkpKSgoLC3bt33717t379+ufPn+MTAqWTwyrsediEziiMTb1588bb2/vRo4c1NTXFxcXXr1+Pj49PT0+vr6/v7OyEjP+FhYUeHh6JiYnQDQjxMEmnhaLopHIV/IRCoaxfvz4tLQ2+HR8fT0xM3Lp1a1NTE4zFVVVVOTs779u3b7IcCY4mcB6ARaUQKlCcGiaLwto5oVAI0ymhqNXkF/h8PpPJhGMKm80eHR199+7dpUuXHj9+3NPT09zcHB0d7ePj097eDo8G08G4XC6NRoP8zfBokKgPToyQpITD4UAla6gWxGAwxsfHx8fH4QuoLgL3YjAYdDod/oXZ27DRaDQGgwFfQ3oIqIE+PDzMZDKHh4dhXYW4uPjs2bOjoqLq6+tptPG+vn74BahzD3cZGxuD5YUVFRU7d+6UlpZWU1OztbU1MDCYPXv21KlTp0+fLiYmJiUpqaKioqamRiKRTExMSj5+7O/vHxwcHBwcnPx1Go3W29vb19cH6diGhoYGBwefPHkSGxvb19fH4XAgzXZPT09vby+FMsphse88eKBmaani7W17ONX2zFmLY2kKGzaQNLWC9+wZGBvrbO/o6emhUCgDAwOwHnJkZGRkZGR4eJjNZjMYDHjJ/f39VCq1r6+vra2NSqUODAz09PTAmo+xsbE9+5JI4vPn6+n7px46UPJ6R9HzzQVPVGJCpygpnLn7kM8TjHePs8fZY1Tq4OAgk8nkcjnwqUFDCT6pv4W3f0AOm+AdYDKZ/f39Q0NDbDYbniIsxuHxeENDQ/DxJyUlTZ8+XUpKKi4uLjo6eu/evU+ePPntt99KSkrKyso+fPiQk5Pz+PHjrq6u8fHxxsbGFy9ePH/+vLi4eMeOHRISElJSUtbW1mZmZrq6ulZWVm5ubsuXLzc2MnZ3dw8PD9+4caOWlpaWltaxY8fevHmTnZ196dKlO3fuPHny5MaNG1lZWbdu3bp79+69e/euXbt29+7dK1euBAQEBAQEpKWlpaenp6SkqKqqzpo1a/369RcuXNi+fbuGhgaJRLK1tT127Fhqauq5c+cgG8rt27fv379/5cqVlJSUkydPHj16dPPmzRs3bty8efOOHTu2bt0aFxeXkJAQFxcXHh6+YcOGrVu3btu2LTg4eOPGjWQy2cfHJyIiIiwsLDQ01M7OTkdHR15eXlJSUkNDw8rKSkpKSkFBYcOGDbt27dq2bdumTZtcXFzWrVsXFhbm6enp5+cXHBzs5+fn6ekZERGxffv2bdu2rV+/fvPmzdu2bSOTyf7+/n5+fk5OTp6enj4+Pp6eno6Ojvb29sHBwUFBQW5ubq6url5eXi4uLtbWU5Qg+QAAIABJREFU1n5+fvC1q6sr3NHR0dHR0dHZ2dna2tra2trOzs7W1tbW1tbX19fc3FxcXHzGjBkSEhISEhJz5841Njb29fW1sLBwd3d3dna2t7e3sbGxsbGxsrIyMzOztra2sbGRl5cXExObNm2alJSUsrLy0qVLJSQkSCTSnDlzxMTEpkyZQiKR5s6dO3fu3FmzZmlpaZmYmBgaGq5atcrMzMzOzs7Ozs7BwcHJycnHxyc6OjomJiYsLCwqKsra2lpLS2vLli2BgYGurq6BgYH+/v4ODg4uzs5rfH09PNxny8iR5s6foaU3c5XVL6raJFUtkvicBTIy5ODg0KD1Pl7enp6e8NptbW2trKzc3d3XrVvn7Ozs7u7u6enp6urq7Oy8bt26TZs2eXh4+Pj4hIeHBwYGenh42Nvb+3h7KymrkmbOJS2UnK2nO8/abKaVoZiRJklRmrRwgbqJedCacBcTZ2cLB/ik7Ozs3N3dnZycfHx8379/D9cdfzCR/gbkYPxtdHT0woULa9eutbKy8vX19fLysra2NjQ09PDwCAsL8/b2dnBwcHR0hOMZiURSUVFZunTpnDlzVFVV1dTUFBUVly5dqq2traGhsWTJkuXLlxsaGiooKMyfP3/ZsmWamppiYmKzZ8+G4yscIKWlpeF4OWPGjGnTps2ZM2f69Onz5s2bOXPm7NmzYWnpvHnzJCUl58yZM3fuXFlZWTk5ORkZGQkJicWLFyspKS1ZsmT27NkzZ84UFxeXkJCYNWsWPNSsWbPgv6ZOnQqPNn/+/Llz586ePXvhwoXz58+fP3/+vHnzlixZIi0tPXfuXPjrkpKSYmJis2bNgh0I7jV//vwFCxaIi4vPnTt3wYIF06dPnzJlCtxx+vTp8+fP19XVlZaWJpFI06dPnzNnzrRp00gkEjzVhQsXTp8+feHChfPmzZsyZcqMGTMUFRUlJCSmT58ORxwpKakpU6YoKipKSUlNnTp1zpw5urq6kpKSUlJSBgYGpqam8J5oaGjo6urCm7Z8+XJ5eflp06YtWrRo3rx5U6dOlZCQ0NLS0tHRgeejoaEhLi4uJiamr6+vp6c3c+ZMWVlZY2PjxYsXT5kyRVNT09jYeMaMGdLS0rq6urNmzZoyZYqRkZGGhsbUqVMVFRVXr16tqKg4c+ZMGxsbLy+vRYsWLVu2zMXFRUFBYcaMGba2tmZmZtOnT9fW1l6/fr2srOysWbOCg4PDwsLmzZsnLS3t4eGhpaVFIpE0NDQ0NDRmzpw5d+5cGRkZRUXFWbNmTZs2DXYD2ObNmzdnzhw1NTVZWVkSiSQmJiYjIyMxf774tClLFi7QX7lSYpkaab6ksq2b3Gon0jypaQul50tKLV4wb9b0KdJSUlpaWvCmaWpqysvLz5o1a+bMmXJycrNnzyaRSAoKCurq6jNmzBAXF9fR0ZGVlZ0yZcqsWbOkpaWnTJkyf948VVWNZapaS5apzpSWnim5aIqiDElCfKGmqrKZ2ZSZc6f9MkNLUnWFsg6JRJo/f76Kioq4uDiJRFqxYkV1dTWYqFb5D2c5aEa2t7fr6ur+8ssvYmJicAiEvRBiAN5cEom0aNEiPT09ZWXlqVOniouLy8rKSkpK/vLLL5KSkgoKCiQSCV72woULp02bNm/evMnbamBgAHuwubm5k5PTL7/8oqqq6ubmZmJiIi4urqGhAcEsJSXl7++vo6MDw8qenp4zZ86cMmWKq6urubn5jBkzvL29o6KidHR0JCUlHR0dNTU1Z8yYYWVltWfPHgsLi6lTp7q6uq5btw52yri4uDVr1oiJiWloaJw8eXL58uXi4uJkMjkyMpJEIikpKZ08edLf359EIpHJ5KtXr2pra5NIpK1bt8Jybw0NjVu3bl2/fl1DQ2PTpk1Xr15VUVGZO3fu5cuX7927p6Sk5Onp+eHDh4MHD86fPz8kJOTly5cmJiYzZszYv39/QUGBvr6+jo7OyZMnfX19SSSSn5/f+/fvyWSynJwcJNtcu3atvLz8jRs39uzZ88svv5DJ5IaGBn9//+XLlxcVFVVXVysoKFhaWr558yY1NXXOnDkhISF5eXlOTk7Kysr379+/cOGCuLi4t7d3bW3t+vXrpaSkzp07d+/ePRUVFV9f369fvx49elRaWvrkyZPv37/X19f38vKqqqpKS0tbtGhRampqdXW1g4ODrq5uY2Pj8ePHZ86cefLkyadPn8rLy6urq9fV1WVmZpqYmLx586a5udnS0tLa2vrbt28HDx6Ul5e/d+9eR0eHg4ODs7Pz8PBwenq6uLh4SkpKa2urvb29jIzMq1evfv3119mzZ3t5eb148eLAgQMzZsxQV1ffvXu3oaHhihUrQkJCZs+eraGhUV5enpaWRiKRAgMDi4qKXF1dZ02bmpZy8N3bN/au3qa2buduPtx/8vIvU+eGR259/PjJalPjZTKS9+79dvTYsalTp0ZHR9fX10dERMjLy+/bt6+0tFRBQUFHR6e2tjYrK0tRUXH79u19fX0xMTGSkpKXL1/Ozs6WlZVdvnx5ft6rqxnXZWWXRW3dcfvJU3t/f7HFiw+fPffg2UsdLf3VRpYV+SVnUk9MmzY9OTn5+/fvNjY2kpKS6enpcA016SP8TyD3g5jk+/fFixcvXbo0IyMjMTFxzpw5Pj4+hYWF8FzPnz9/4MABEonk4uLy+vVrNzc3aWnpc+fOpaamqqqqksnkFy9ekMlkCQmJqKiow4cPL1261MfHp6ioyNraWlxc/OLFi+/fv9fW1nZzcyspKUlOTlZQULh+/fqrV68sLCwsLCzq6upOnTo1f/78rVu3vnr1ysnJSUFB4cOHD8+ePVNSUjp48GB/f39ERISamlpNTU19fb2hoWFYWFhJScmqVaukpKTy8/N7enrc3d1NTEzKy8tPnjwpJia2efPm+vr6yMhIKSmp9PT00dFRY2NjLy8vKpV6/PjxRYsWXbhwobW1dceOHf7+/l+/fi0uLlZSUgoICPj+/fvZs2cVFBSgwMj58+cjIiJ6e3tra2t1dHSgHM/169dVVVXfvn07NDS0bt06a2vrqqqqyspKExOTPXv20Gi0Dx8+2NraPnz4cHh42NLSctmyZQ0NDR0dHb6+vlu2bKHRaKWlpb6+vpcuXWIymZGRkStXruzs7GxqajIxMdm5cyeXy83Ozl66dOnDhw/Hx8c3bNjg4ODQ2dl57949aWnp+Pj4gYGBffv2qaqqvnv3rrW1VVlZOTIykkKhJCUlKSoqVlRUiESitWvXkslkHo9XVla2bt26t2/fdnd3u7m5BQQEjIyMvH79Gprc4+PjUVFRPj4+bDY7IyNDUlLy4sWL379/19bWDggIwDDs6dOntra2+fn5w8PDZDJ59+7dAwMDly9fDgsL+/Lly8DAgJubW2hoKIVCefz4sYaGxunTp6lUanBwsLGxcWVlpVAoPHPmTEBAQEVFxfDwsL+//9mzZy9duiQuLn7hwoWxsbGYmBgoP9bX1+fr65OUEIcI2DeuZKwyMsvPezc+xgtcE+5g697Z0pWXm2tutCL97EkKZTQmZuuqVavKysrq6uqWL18eHh4+Ojr6+vXrFStW3Lx5EyYD2tnZQVFBMzOzffv2IQhy7tw5KSmpq5mZg/0D++ITfdy9mePMyspqWzuHsPAIKpX2/vU7C+NVH19/GG7v9fP0IZPJIyMjnz9/VlVVDQ0NhdJOP7PC/SeQg16ToqIiPT29Q4cOMZnMa9euaWpq5uXlDQwMpKWl/fbbbwiC7N27V0lJqbCwsK+vz9zcfPPmzd3d3Zs2bdLV1YWEPK6urrGxsXw+/8yZMyoqKsXFxY8fP5aXlz9z5gyCIKdOnbK2ti4uLv727Zu+vj6ZTKbT6VeuXFFWVv7tt9/YbHZgYOCmTZuGh4czMzOVlJQOHDjQ09MTHh6+atWq1tbWoqIiDQ2N1NRUAEB8fLyFhUVfX19VVdXs2bM3bdqE4/idO3eMjIyKiorGxsbMzMwcHBz6+vpu3bolLy+/e/dukUiUlpZmY2PT0dFRXV29dOnS6OhoNpt9/fp1X1/fioqK7u5uJycnR0fHsbGxFy9eLFq0KDAwUCgUZmZmLliw4MmTJzQabdOmTYGBgYODgxUVFXPmzFmzZg2GYefPn5eXl3/9+jWCIFFRUbDn1dfXL1u27PDhwxiGXbx4UVdXNy8vj0qlrlu3zs/Pb2hoqL6+Xk9Pb+3atQwG4+zZs3p6es+fPwcAGBsbW1tbMxiM/Px8aWnpxMREFEVv377t5eVVVlbGYDDs7OxcXFx6e3uPHz++ePHiixcv8vl8Mpm8bt06Go2Wm5uroaFx8eJFoVC4Y8cOXV3dhoaGhoYGPT29pKQkkUh09OhRPT290tLS9+/fKyoqxsTEDA8Pp6ammpqawjHF2Nj42LFjIpEoODhYTU2trKyssrLS1dX17NmzOI7/+uuvERERHR0dOTk5y5YtO3v2bE9PT1BQkJycXGNjY1tbm4aGxsaNG9lsdnJy8sKFC58/fy4QCJKSkszMzIqLiwEADx482LdvX01NTUREhImJSUdHR3x8vI+Pz5cvX+h0elBQ0O7du0UiTk3lp4ig9U/vPEBEyNlDp/UUdT+9Lelt7vBwcNgaHT4+PnLu3FkoUt3X12dnZ2dqajo0NHTnzh0DA4ObN29iGHbkyBFbW9vKykoKheLv7x8WFsZisV6+fCklJXXw4EG+QHDsyFHpJUtyHz1m05kb1pCTdsXzefzK4lIXK9urF9IREbI9ZquPt/cYjdbQ0KCurg47D9QJnCzg+g8NSwjZ3Nzc+Ph4Pp/f0tKir68PB1pXV1cXFxcAQGVlpYeHx61bt1gsVlhYmJKS0vfv32tra9XU1NLS0giC2LFjh4WFxejoaH19vaysbEpKCoIgMTExNjY2g4ODzc3NDg4ODx48wHF8y5Yty5Yta25uhoPTypUrIcwMDAwqKytZLNbatWujo6NFItHNmzcXLVp09+5dFovl6elpYmIiEAgqKyvl5OQyMzNRFA0LCyORSDdu3KitrdXW1j569CiXy01ISFBRUfn48WN/f7+CgoKVlRWdTv/y5Yuqquq1a9eYTKa/v7+7uzuNRisoKJCTk9u1axeGYSdOnDAyMqqoqMAwzN3dXV1d/fv37xUVFZqamnD2OH/+vIGBQVlZGYqiISEhZmZmbW1txcXFy5YtS05OJggiIyPDzc2toaGBIIiEhAQnJ6exsbHGxkZFRcV169YRBHH9+nUVFZWnT5+iKBoUFCQpKVleXt7Q0GBiYnLmzBmCIN6+fSsvL//kyZPh4eFVq1bp6emNjIyUlZUtX778zJkzKIpu2bJFUVHx+fPnHR0dSkpKq1atotFoEHs1NTVsNhsa1SiKvnr1Sk5O7saNG+Pj49bW1jo6OkNDQ2/fvtXW1s7OzqbRaM7OzkpKSk1NTTU1NZKSkocOHUIQxMvLa/Xq1e3t7W/evJGRkblz545QKHR0dDQ1NaVSqQUFBfb29q9fv6ZQKD4+PmvWrOHxeNnZ2QsWLNi1axedTg8PD7ewsGhvb8/Pz9fR0bl48SKCIBcuXJCTkwsJCeHz+R0dHZs3b3737t2nT58WLVoUFhZWU1Pj7Oz88uVLHo93+PBhZWXlZ8+edfW1O7napBzcBxDszaMX3hbOT7PuAyERHRSmra7S3FJf8/WLs7NTYkICQRDp6emqqqo5OTlcLtfc3Hz16tUMBqO+vt7e3h6Sdp85c8bR0bGxsZHD4Zibmzs6Og4PD1+/fl1ZWfnatavDA317tm1f6+I2PjTCHBxd6+AS7OOHYWj2b9mKqorPXj4HAKxbt05CQqKwsBDH8aSkJKiUBj2OUHn3P4RcZWUlFBbdu3dvQEAAg8F49uyZpqZmbm4ui8UKDg6Ojo7mcDivXr2SkpI6ceKEUCjct2+fg4NDV1fX/fv3lZSUIJ9kcHCwgYEBjUZ78+aNra3t06dPR0ZGtmzZYmVl1dPT8/nzZzs7u+zsbD6fHxERYWVlVVVVVVhYuGLFivj4eCaTeeLECXd392/fvg0NDQUGBsbFxUG2BQUFhWvXrvX29jo7O4eGhnK53Ly8vMWLF8+YMQN6vYyMjHp6evLz8w0MDFJTU4VC4aFDh5SVlYuLi+l0emhoqL+/f3d394EDB5SVlUtLS1ksFnRe9fT0vHv3btWqVdnZ2QKBYM+ePVJSUlevXqXT6REREX5+fr29vXl5efLy8gkJCQiCnD592sLC4sOHD1Qq1crKys/Pb3x8vKqqSlVV9ciRIwRBfP782c/P7+3btwiCbNy4UUVF5fPnz+Xl5QYGBrt370ZR9Ny5c/Ly8seOHaNSqevXrw8MDBwfH29qarK3t4+NjeXxeMnJybq6uu/evevv7/fw8Fi9enVXV9fz58+XLl16+fJloVAYEhIiJydXUVHx6dMnuF7CcRwuVuvq6np6elxcXPbs2cPlci9duiQrK5uRkdHW1ubl5bV+/XqBQPDixYvZs2dnZGRQqVR7e3tzc/OWlpZr164tWbLk5cuXpaWlhoaGUVFRHA4HrmMfPHjQ2dmpo6MTERHB4/FOnDixcOHCwsJCCoWyevVqMzOzvr6++/fvS0hIpKWlMZlMKysre3v78fHxDx8+yMjIuLu7UyiUurq6gICAoKCg8fHxuLi4adOmWVpahoWFJScnczic/Px8GRmZ6OjosXFa/IF4BS2FT+XFXCZj09qguLAtBFPUWFbp6+Z+6vRxLsI9dColLj52nDYOJamPHDmC4/jNmzctLCyePn06Ojrq7OycmJiIYVh5ebmOjs6dO3dwHE9MTLSwsGhqaqqtrdXV1Q0KCeaj/AePfjPQ1X544wYAIPtCuoWu7qucJ0MjA84+rus2b6BxmYWFRVqamrD6+dWrV1ZWVkVFRQAASEj1dye6f6zlYHYVn8+/c+dOVFTUwMAAXByfOHGCy+XGxcUZGRm9ffu2t7fXzc0tNTVVJBIdOHDAy8ururr68+fPS5cu9fX15fP5x48fV1dXf/bsWXV1dWhoaFJSEhy9jIyM3rx58/LlS0VFxfj4eKFQuHv37uXLl799+5ZOp0NHdnt7+82bN83MzB4/fjw6OpqQkLB9+3ZIV25kZBQVFdXe3h4ZGbls2bLq6upPnz45Ojpu2LDB3d192rRp6urq9+7d+/jxo6GhoaOjY0tLS05OjqmpaUZGBoqiaWlpFhYWra2tX758WbFixaVLl1gs1pUrV5ycnIqLizkcTkRExNatW5lM5pkzZ8TFxdPS0vh8/okTJ5ydnZuamqhUqqGhoZubW0dHR2Zm5pIlS/bt28fhcI4dO+bs7FxSUgIVSFavXk2j0d6+fWtjY3Pp0iX4uxoaGtevXx8bGzM3N7exsaHRaJ8+fTI1NT1w4MD4+PiFCxfU1NSqq6sZDEZAQICXlxcMWBkbG9+4cYPD4ezdu9ff3//169efPn0ik8nHjx8fHh6+evWqnp7e48ePh4aGQkJC4KDw8uVLa2vrhw8fIgiyfft2a2vroaGhN2/emJmZnT59ms/nb968WV5ePi8v7+PHj+7u7rGxsWw2+9q1aytXriwtLa2srLSysoqPj+/t7Q0LC9PX129vb8/Ly3N0dExLS2MwGPHx8b6+vp2dnbdu3Zo1a1Z8fHx3d3dkZKSlpWVZWVlXV5e1tfXGjRspFEpsbOySJUuKi4tbW1utrKz8/f27urpYLFZAQIC9vX1paWlubq6NjY2Pj8/UqVPh02xpabGzs/Pw8Ojr7bt5+5amid7+U4fa+tuD168LcHWn9Q71f2sP8Q04fuQwD+GmXjzuExIwQhkZHBhcv359eHg4i8Xq7u729PS8c+fO6OhoeHg4jIuOjIyEhIRs2LCByWTm5eX5+/tXVlby+Xzof/pcUV5aU25saXzu/CmUy64sLNwYEFCUl0enUSKiw71C/Ivqylt6u+0d7I8eOYphWGFhoaGh4alTpyaLUWB8/z+BHNwTAJCTk+Pt7Z2dnQ0AOHLkiI+PD4fD+fjxo5iYWHp6+vj4eHBwsKWlZW9vb01NjYaGRlZWFo7jISEhOjo6X758aWxslJKS2rRpk0gk8vLysrCwYLFYLS0tHh4e6enpQqGQTCbLyMiUl5e/fPlyxowZMEJ95swZKSmpoqKihoYGOTk5b29vLpd78+ZNFRWVFy9e0On0kJCQ8PDwvr6+58+fS0hInDlzZnx83NXVVU9Pr7Ozc9euXb/88suJEycwDIMm6+fPnz9+/KisrLxhwwYEQTIyMrS0tH777Tc6nR4cHBwYGAgncGj9Yhh2+vRpGxubxsbGmpoaJSUlGxsbKpWalZU1d+5caDMfOnRIV1e3tra2pqZGWVnZy8treHj42rVrKioqeXl5KIpevnzZyMjoxYsXPT09tra28Ag5OTmamponT57EMGznzp1ycnKfP3/GMMzLy8vJyWl4eLi2ttbMzOzKlSsAgMTERF1d3ZKSksHBQT09PTKZjOM4PAKcewMDA62srLq6uurq6tTV1Xft2oWi6OnTp01NTauqqtra2nR0dNzc3AQCwe3btxcsWPD8+XMEQdasWRMcHMzj8XJzc9XV1S9fvjw4OGhmZrZq1So6nf7161dzc/PExESBQLBlyxZfX9/e3t7Lly/r6+vfu3evp6fH2NjYw8NDIBA8f/7cwsKiqqqqr69v9erVJiYmra2tR48enT9/fk5OzvDwsIODg6en58DAQFFRkbq6+tGjR2k0mp+fn7GxMXSpnz9/Pjo6uq6uDkXRAwcOpKam5uTkLFq0aNOmTXD81dPT6+rq6u7udnR2Sko73EUfTEjZv2TJokf37nHH6e62dka6ugMDfbXNDRqmy6/eu8XicuLj421tbaurq4VC4a5du2JiYphMZkFBgZmZWU5ODrztKioqTU1NfX19Tk5OWVlZAICsrCxVVdVzZ8929HSb2Vm6+XuyBZzO9lY3W7vsq1cBAE+fPlbV1Sip+8JDkdAtkVarV7NZrK9fv65YsWLDhg3QS0mj0WAq3N+txvpdkKC3t9fc3Hzjxo0Yhj18+FBeXh6af2Qy2d7eHpq/cnJyt2/f7unpgWs8KpX6g4/o6VNYumZpaVlZWXn16tUFCxZkZWVhGLZ9+/bw8HD4gM3MzO7evdvd3W1mZrZy5cr29vbS0lILC4v9+/eLRKK4uDhtbe1nz57l5OQ4OjpGRER0dXUlJSVJSUlVVlZyudyAgAAPDw8Wi3Xy5Ml58+ZlZGQMDAzo6+v7+vrS6fRPnz4ZGBgcOXJEIBAEBARISEiUl5d/+fJl4cKFZDIZ+jk0NTVLS0s5HI6dnZ2+vn53d3dOTo6cnNy5c+dwHI+Li4PWWn9/v4mJib6+fl9f34sXL+bNm3f8+HGCIHbv3q2lpVVTU/P9+3dlZWUrKyuBQPDo0SN7e/v79+8TBHH48OElS5YUFRUNDw/r6up6enrC5dzSpUv37t0LAMjOztbW1q6oqODxeGvXrvX39xeJRDU1NStXrjxz5gyO47t375aVlX316lVPT4+1tXVoaKhAIHj79u2iRYsuXbrE4XACAgJWrlw5NDT09OnThQsXQq9GXFycmpra169fmUymhYUFdKXcvHkT+lG5XK6tre3WrVsxDEtPT5eRkbl169bIyIitra2pqWl3d3dubq6zs/ObN2/Gx8dXrFjh4uLCYrGSkpL09PRevnxJpVKXL18eHR0NALhw4YKysnJlZeXnz5+XLFni4eHB5XKzsrJmzZp1584dOp3u7+/v5uY2NDT0/PnzBQsWwBLhJ0+eWFpafvjwAQBQVVV19OhRBoORnp7u5eXV2NiYnp5uaWmZm5uL4/iuXbs8PD37x0brO1tlFOW3bY/BUPTurZva6moZl9LpDJrXWr814cECAi8qLnGwd4DUMrGxsbKysvX19R0dHc7OzjCR7eHDh1JSUocOHcJxPDIy0tbWlsFgVFVVGRoaxsXFYRh27sJ56aWyLz+85SGCjZsiPFxdcRTt6+1xcLS/nHUVAHD57g1FDdW8vDwcxyMiIlRUVFpaWoifZKsnyWz+NuRgUO/9+/d2dnYfP34cGxszMTFxcHAYGhrKyspauXLlp0+fWlpaHB0dIyMjmUxmYmLizJkz8/LyRkZG3N3d4+PjORxOXl7e8uXLHz58+P37dzU1NR8fH4FAcOrUKQMDA1hTExsbe/jwYRRFz58/r6KiUlhY2NvbGxAQYGlp2dTUdP/+fV1d3Tt37vT391tYWNjY2Hz8+PHDhw/y8vLr1q2DMFu1atWXL19GRkYsLCzIZDKFQsnMzPzll1+OHDkyPDxsYmLi6ura19eXm5urrKycnJxMpVL9/f1VVFSgQ9LMzCw1NRXDsKNHjxoZGZWVlVVVVamrq5uZmVGp1Nzc3JUrV6alpXG53OTkZCMjo5cvX7a3t5ubm6uoqDQ2NkLvc0pKikAg2LZtm4SExIsXLzgcDgQGiqItLS2rV69OSkqCpviiRYtev349Njbm4uISFBTEZrObm5tNTU2jo6PpdHpKSoq+vv7jx4+hO8fX17evr+/Tp0/6+vqnTp1iMBihoaGKioq1tbU9PT2+vr7R0dEUCuXNmzeKioq5ublDQ0O6uroGBgaDg4P379+fN2/e/v37oS9h2bJllZWV+fn5JiYmFy5cEAgE8fHxWlpa379/h543uGbetWvXsmXLsrOzq6urNTU1ocVx8uRJCwuLwsLCmpoaXV3dw4cPw4WlpKRkTU1NT0+Pl5fXoUOHMAyLjY1VVVX9/PlzYWGhurp6REQEjUbbv3+/gYHB+/fvv379GhgYuHnzZhaLVVFRoaenBxE7MjKSnZ1dVlbGZrMtLCwSEhK6urpMTU2hOt+PFXtWFg9BdiUkOLu7j4yONjU1OTs6nTtzhslgpJ08YWhi/KW2lisSJu7bd+LECRzHy8vLNTU1t23bBh3gZDJ5bGyMSqW6u7tlFvEcAAAgAElEQVRHREQwmcycnBxjY+P8/Hwej7dly5bVq1dXVVUN9A9YWFnG70/EAXHn/j0DQ6PST6UYhkVuinT38Bxn0Fkczkori4OHU0Qi0d27d/X09B4+fMjlcm/cuNHY2AgmcmL/w+wTaJU2NzeXlpYiCLJt2zYTE5OBgYGSkhIjI6Pjx4+z2ew9e/YEBQX19fV9+fJFTU1tx44dEFF2dnatra3FxcUmJiaHDx9uaWmJjo7W1NSsr6+vrq5esWJFcnIyXBeZmppCX9bKlSvPnj3LYrGOHj26evXqK1euvHnzRk1NLSgoiMfj3b9/f/ny5fn5+fX19X5+fh4eHp2dnY8ePTI0NExPTx8ZGdm+fXtsbGxbW1t+fr6cnNzMmTODgoJ27ty5ePHi/Pz80tJSOzu7xMTEoaGhjIwMHR2dJ0+eUCgUMpns5uY2PDz88OHDJUuWwBk4MDBQT0+vpKTk06dPampq0Dfw66+/ysvLnz17dmxsbP/+/StXroQeBXNz8w0bNvT39xcUFFhZWR07dozNZu/YscPGxqa6urq7uzsoKGjbtm1sNvvcuXPS0tKHDh3i8XgpKSnLly9vaGig0WhkMhm6oHJzcx0dHQsKCgQCwYULF3R0dJ49e/b+/XsHB4edO3eOj4/n5uaamZllZWUNDAw4Ojra2dlRKJSKigojIyPoFUhOTtbW1i4pKSksLFyyZIm7uzuLxbp37563t3dOTs7Q0NCaNWtcXFwoFMrLly+XLl16/PjxlpYWV1dXV1fX0dHRN2/eSEtLZ2Zm8ni8iIgIZWXlxsbGd+/eycjI/Pbbb2NjY4GBgdDOzM/P19bWvnbt2tDQkL29fUBAAJVKvXjxooGBQW5uLrR3DA0N6+rqHj16JCcnB8ETFxfn4uIyNDTU3t6ur69vZ2f37du3gYGBAwcOnD9/XiAQXL58WVNTc+/evZmZmbGxsSwW6/Xr18uWLQvdENrW1nYt84axoWlVZQ2NOh4eHhEREUEfpxcUFCgoLP01PUPAR48cSfP29oE5kzExMQkJCVwu9+zZs76+vm1tbTQaLTo6et26dUwms66uzsnJKTs7G8OwkydPwpG0vr4+IMA/MjKSwWS3tXd4ePpkXMnEMDwlJdXW1v7pk5yO1o6dW7Yn7d0/0D8wPDzs5+eXlZXFYDBKSkrs7e2fPn06Wafyn+dYohMCMYWFhVZWVi9fvsRx3NXV1cLCor+//+HDh+rq6tevX8cwbPPmzZGRkWw2Oycnx9XV9cmTJ3Q63d3dXVVVta+v7/r163PmzDlz5gybzYbZvWNjYzdu3Jg1a1ZCQkJzc7OmpqaXlxf0pJmYmOTm5opEovDwcCMjo4aGBtirEhISoHMCPsvR0VFra2tvb28qlXr06FE5Obnm5ub+/n5fX985c+YoKChISEiIiYnt37+fQqF4eHgYGxt3d3fX1NRoaWlt3LhRJBLdvn0bhsvhh87OzgMDA7du3bK3t3/16hWPx/Py8lqxYkV7e3tTU5OsrKyTkxOLxXr+/LmtrW1ubi6PxwsODlZWVq6vrx8fHw8PD4dB1dzcXBg1FolEu3fvdnJyGhgY+Pbtm4yMDJyZCwoKli1bdvXqVRRFAwMDYayyo6MDyqxCy0JDQ+PGjRssFsvf319JSenbt2+1tbUmJiYnT55EECQ1NVVMTOzGjRtUKpVMJqupqXV2dlZWVsJFIJ1O9/PzU1FR+fLlS1dXl6KiIlwEnjp1ytjYuLy8vLm52c3NLTY2ViQSpaSkKCgolJSUDAwM2NjYODk5MRiMT58+OTk5vXr1ik6nm5iY2NnZUanUY8eOycrKfvz4kUqlrl27NiYmBkXRI0eOLFiw4OnTp69fv16wYAGZTEZR9ODBg/Ciurq6lixZ4urqyufzoaP7/v37HA4nJCREQUGhvr4eWvtGRkb379+vq6uD6anm5uZkMrmmpmZwcNDX19fU1HRoeKj0U6mhrlHC9gSUhybEJthY2/X09CIoumFDuKONA8pB7mXdszC2fPrkKVzNbt++vbu7u6Ojw8DAYOvWrQCAzMxMNTU1WMcYGhoaFhaGYVhRUZG+vj4MI8XExKirq3d2dqIoGhocvmnjZhwnCt4XKi1Tu33zjpAv3LM1Tl9Z58uHMgIjDiQlQb3O1tZWNze3HTt2jIyM/Fya9J9Ajs1mwz2/f/++du3a2NhYgiDOnTunqqpaWFjY1dUlLy+/efNmGCK3sbH5/PlzY2OjnZ3diRMn4Gp49uzZubm5DQ0NS5cudXJyYrPZCQkJ6urqMJ/A1tZ2w4YNw8PDe/bsWbp0aU5OTmNjo46ODplMJgiitrZWX1+/oKCgv79/1apVRkZGAwMDp0+fhqs1AEBGRoaNjU1lZWVra+v8+fPj4uIQBImOjlZVVb1586aJiQlM16JQKJcuXVJTU3v8+HFzc7ONjY2mpmZLS0tFRYWxsXFSUtLY2FhkZKSDgwPUMJCUlDx27BiO4xkZGcrKygUFBUwmMygoSE9Pr7i4uKamxtDQMDw8nMlk/vrrr1paWnfu3GEwGMnJyV5eXj09PXAZCYsY7t+/r6GhUVBQwGAwQkJClJWVW1paGhsbbWxsYFTgxo0bYmJip06dGhgY8PDwkJGRaWpq4nA4UOV4ZGTk6tWrSkpKp06dotPpYWFh5ubmXV1d5eXl2trap0+fxjDs3LlzCgoK9+7d4/P5a9assbGxYTKZd+7ckZGRefr0KTQUraysmpqaysrKFBUV09PTMQyLiYmxtLTs6+trbW21tLQ8efIkj8dzdXWVkZH5+vVrb2+vu7t7ZGQkAGDPnj3Lli2DPjBzc/PU1FSBQBAeHu7q6ioUCsvKyvT09DIyMoaGhmxsbLS0tL5+/frixQsYtPh/7X13WFRn9v9unnx9TOJujCZGTVQs2BCxIAwI0kRAuvQmTZqCqBQRQ7NgF5WiVKkioKAgvUpHOoiUoc/Q6/R65/7+OA93J6JGSXb3ZzbnD55h5t63n/c97zmfcw6dTrexsdmwYUN1dfXo6CgOh5OTkyOTybdu3Vq6dGl8fDyKoqmpqUJCQv7+/hMTE0FBQXfv3o2Li/vyyy/19fU5HI6lpeW6detqamp4PJ7HWY8zTmeYZGZMaPTPK3++cuUajca4dMlf6ZBKH753ZnzaQE0/PDiCy+FERkXKycklJyez2eyTJ0+qqKiAy4K5uTmkoHj48KGQkBDE9lVRUTly5AiNRouPj9+4cWN8QjyPx7vg5asoq9jR1kEhUwwNTCzMrRGE9+LZi+0Cm9MT07hszvOkp4cOHerp6WGxWBcuXFBWVu7u7kb5wtgsUH0CLkYsFsvLy0tBQYFIJNbV1e3atcvb2xsCV4mIiHR0dJSWlsrLy7u7u7e0tDg4OMjLy7e0tFRVVcnIyBw/fnxycvLixYtbtmzJy8urra1dt26dm5sbRFOGCDwNDQ179uy5f/8+YFZMTU1Bj+zo6AjmrLCwMLDetre3i4mJiYmJ9fX1ZWZm6ujoxMXFgX5FTk6ur6/v2bNnwsLCFy5caGxsFBQU3LJlC3ZCuri4EIlEZ2fn1atXR0RENDc3m5iYSEtLDw0NpaamHjx48MWLFzMzMxoaGmJiYng8vri4eOfOnRcuXOBwOBcuXFBQUEhPTx8cHNTR0Vm1ahWEzZOUlLSzs6PRaE+fPlVVVU1LSxsaGrK2tpaQkJiYmOju7hYVFT116hSKonfu3BETEwsLC2tvbz948KCkpGR/f39/f/+hQ4f09PTGx8cBbRQcHMxkMi9cuLB3796ysrJXr15JSUk5OTmNjIwEBgYKCwunpKS8efPGxsZGR0enq6vr9evXqqqqN27cgPW6ZcuWJ0+etLW1iYqKGhoaslgsuEiDcUVdXV1CQuL169fx8fE4HC48PHx4ePj48ePHjx8fGhqKjo5es2aNq6srBNsDC8HLly9lZWWTkpIoFIqDg4Odnd3IyMiLFy/Wrl0bEBBAo9G0tLSMjIwYDEZ8fLyoqChsmoCVHRoaio+PX7FiBVjkjh07Ji4u3tDQANMNJ0xBQYGsrGxsbCyLxWpoaDh58mRHR8ft27cFBAQyMjJSUlLExcWvX7/OYDBiYmK8vb2JhKEhwghOTEJdVb2/vz8+Ln737t2XLl1i0Bmx0XE3rt1kszjNzc3a2tpw/oeFhWloaICDoo+Pz4ULFygUSkFBweHDh/39/SkUSnBwsIiICJwf+/bts7a2ZnPYz589ExEWTkxIZLHYnp7nNTQ0+/sHSCSyh7vHefdzlFlKblaOjJR0THQ0l8sNDw/X19cvKysDkRKDWX6q/86/1CdcLreiokJOTi4rK6uzs1NMTExaWrq3tzcnJ+f48eNlZWVUKtXU1BTsNh4eHl999VVaWlpHR8fPP/+sp6fHYrGys7NFRUUTExPHx8cPHDhw9OjRiYmJS5cuLV26NDExESQrGxsbBEECAwPXrl1bUlLCZDLV1NQkJCSIRGJ2draUlBSgQ9zd3eXl5evr68vKylasWOHq6koikQICAvbt21dbW9vX1ycrK2tpadnb23v16tWvv/4aGN7ExERSUrK1tRXEyCtXrpDJZD09vZ9++gluhtLS0r/88gvgpxQVFeHYVFBQsLa2BgXgjh07Hj9+zOVy79+/LykpmZiYiMfjpaWld+/eDTuOlJQUWCNu3769atWqmpoaMpmspaWlqqo6MTHx+vVreXn5W7duAUhg165dlZWVZDLZ3t5eV1d3eHi4v79fUVHx3r17HA7n2rVrP/30k5+f39jYmIqKipqa2tjY2MuXL7du3Xrz5k0KhWJqavrjjz/m5+cPDw8fOnQI1m55efmSJUtu3749ODiooaGxZ8+elpaW5ubm3bt3e3h4MJlMNzc3HA6Hx+Nzc3PXr19/9uzZyclJFxcXMJE3NDSsX78ebtenT5/+7rvv0tPTW1tbt23bBsCjmzdvArKMSCTKyMi4uLhMT0/fuXNHQkKio6OjtbVVRUXl2bNn09PTjo6OAgICVVVVhYWFy5cv19DQmJycvHz58tatW1+9esVms48dO6anp0ehUMCqISUlNTo6OjMz4+npmZaWNjExsXHjRj8/P0DnnTx5cmZmJjY29sCBA5mZmWC2FhMTq6ioaGtrMzExgRtgRETEoUNKTU1NDCbT2dnZx8eHxWIBAOjBgwcsFuv8+fPq6upQkYWFBeykSUlJ4uLioPzQ0NDA4XBEInF8fFxRURHuHQ8fPjQwMCguLkYQxNvb29zcnMlkEggEWRlZJycnWNtbtmxJSEjgcrkgzXHnchItENZMpVJpNFpdXR0gG44fP75s2bKnT5/i8fg9e/aA4BEVFQX4zuHh4a1bt9rZ2RGJxJMnTy5ZsiQtLW18fPzgwYOgNIuOjlZQUGhsbGxtbd2yZQsY1qOiouTk5Orq6kAucnFxQRAkICBg+fLljx49GhkZ2bBhg4qKCofDKS4uFhcXf/DgAYqisIBqamoqKytlZGSOHTtGpVJPnDghIyPT1tZWUVGxZs2axYsXOzg4XLlyZe/evcnJyfX19cLCwra2tlQqNTk5WVBQ8Ny5czAB0tLSIyMjpaWl69atS0pKQlE0MDBw//794Eypp6cHmJvc3FwpKanw8HCYQiEhoYyMjMbGxkOHDgHqpaGhQVxcPCAgAEXR0NDQH3/88cmTJ9PT09ra2k5OTkwm89mzZ5s3b75x4waKosHBwRs3bkxOTkZR9Nq1a/b29hwOp6mpSUBA4PDhw52dnXfu3Nm7d29paens7Ozhw4fFxMTGxsaysrJWrFgBVlczMzNRUdHm5mYymWxhYWFkZEShUMLDw5csWRISEgJ4VzExsba2tubmZlFR0QcPHtDpdDU1NXl5+dnZ2cLCwm+++ebcuXMMBuPKlSuKioqdnZ2VlZWrVq1ycnJCEMTNzU1EROT169dNTU1CQkLx8fHj4+Pm5ua7du0iEAjZ2dlg0CORSMbGxtra2gQCwd/f/5///GdAQABAAtevX19TUwMqKLCFAO91dnaCLeTbb79NT09nMplpaWmenp6Dg4OOjo5/+9vfPDw8wsPDraysxsbGurq6VFVVYffMzMwUEhIKCQnp6enx8/M7f/48mUxubW3dunWrm7sbl8u9efOmpKRkd3c3ZAh0dHTkcDgxMTH79++HYL5Xr14F/DqFQlFTU7O1tQXU5bp166qrqzkcjru7u4mJSW9v79TUlLKy8p07d2A2ZWRkANh18eJFHR2d6enplpYWPT09f39/Npvd2tpqZmYG6JOFBY/6l8aSxWJBhDwAy1+8eJHNZt+9e1dDQ6O6uhpg1P7+/iiK3rt3b8eOHQ0NDfX19Zs2bfL19QXM+M6dO/F4PB6PFxISioyMZDKZt27d2rdvX1tbW0JCAhiFJycnExISHB0dCQRCZWXltm3bzp49Ozs76+fnJygomJaW1tLSoqmp6efnx2QyCwsLNTU1QSF+8OBBeXn5xsbGFy9e/PDDD8HBwXQ6/fz58wICAt99993GjRsB5NXX12dlZbV06dLS0lICgaCurg644YqKih07diQkJNBoNBMTE4Am1tXVqaqqXrx4EUXRoKAgJSWlnp6e169f43C4/fv39/T0pKenHzx4EHjPzs5u5cqVL1++xGAiTCazvr5eVlb2zJkzExMTN27cgBh+s7OzR44c0dfXHxwcfPny5apVqywtLalU6vPnz3fs2FFVVUWhUExMTDZu3FhWVtbR0XHgwAE4kMF7A5x6NDU19fX1Jycnc3Nzt2zZEhAQwGQyHzx4AE49FApFWVnZ2tqayWQGBgaCpwxgx/T09Kamph4+fCgiIpKdnU2lUp2cnOTk5FpbWx8/fnzgwIGHDx9SqVQLCwtZWVnIGisgIHDv3j02my0rK7tjx46hoaHHjx+vXLkyKyuLyWRaWFiYm5tTqdSLFy9u37790aNHGRkZAgICWlpaNBrt7t27S5YsiYyMZLPZWlpa0tLS4+PjpaWlmzdvBoHCy8vr66+/9vPzI5FIXl5e8vLyd+/ezczM3L17944dO1atWnXo0KGXL1/SaLQzZ87o6en19PT09/efOnXK1dWVxWJ5enoeOnSopaUFbBX29vYjIyN5eXlg56TT6aampmJiYhMTExMTE1ZWVlevXkVRNDs728jIKDo6GkEQHx8fUOw1NTWtWbPG0dERQZDbt28LCwtnZ2dzOBw/Pz9lZeWenh48Hi8iIuLp6clgMCorK8XExLKyslAUTUhIOH78+NTUFIFAsLa2Pn78eF9fHzoXN3WBGkss9wWBQNDV1TU0NJyamkpKSnJxcent7e3v79+zZ8/x48cnJiaqqqrs7e2Liora29tNTU3Nzc0nJyfv37+/du3apKSkyclJMzMzPT29iYmJX375RV5evrm5eWJiQlVV9ejRo4CxOnLkSGFhIZFIlJWV1dfXHx0djYqKEhUVTU9PB5wKwOQrKys1NDRu3LgBO7qwsHBubu7AwICamtqJEyeGhoYuX76sq6sbHx8vLS39xRdfaGtrE4nE8PDw1atXX7169fXr11paWmpqah0dHf39/fr6+j4+PmQy2cfHR0NDo7GxsaWlRV9f383NjUajJSUlWVhY5OfnA2YSh8M1Njbm5+fv3LnT09Nzdnb28ePHu3fvTklJmZmZMTc337BhAxxKRkZGtra2MzMz6enpIiIi169fn5qacnd3B8g5INy1tLQGBgaqqqp279599uxZOp3u7u4uKir6/PlzAoFw7NgxMzMzIpEYGBi4ePFiExOT8fFxsB0RCITi4uKDBw+GhIQwmcz4+HhQn0IVGhoa/f39jY2NOjo6AQEBHA7H19d3+/btFRUVcI28c+cOBJ88evRoR0cHxNh0dHScmpq6d+/evn37IBqamJiYqakpmUy+evXq9u3ba2pqiouLQUvZ39/v4+OjoKDQ2tpaXV0NG3FPT4+xsbGiomJzc3NJSYmoqKibm9vMzMyVK1d2795dVFTU39+/efNmExOT0dHRixcvbtiw4ebNm0wmMzU1FYfDnT9/vqioyN7ePjg4GHzkAFN69+5dWVnZwsJCkEdsbGy6u7sLCgoUFBQAHgm+Px0dHZOTkxoaGioqKr29vefPnwcMMIvFunv3bkBAwOzsbFdXl7W1NfgEAdAE5sXa2hqMQLm5uWA+pdFogMjLzMwkEAhGRkaenp6QxdrJySk2NpbD4aSlpZ09e7a7u5tAINjb22tra7958wY74rhziQA+meUgPg+NRjMzM1u3bl1RUVFPT4+UlNTDhw9RFA0MDNywYUNdXV13d7e6urqvry+KohEREevXr6+oqOjt7ZWTkzt37hyXyw0ODhYTE2tvby8tLQV/QdAHent7z8zMDA0Nqauru7i4gK0ZwHWNjY2ioqLOzs4oil67du2HH37Izs7u7OzE4XDq6upDQ0OApYT7T2hoqKam5vDwMGB5AfunoqIiKipaXl7e29srIiKira1No9Fu3ry5aNGiqKgoQABLSkpOTk62trbu378/LS0NhFtBQUHwNFu9erWBgQGKok+fPv3xxx/z8vLodLqiouLy5csrKyuLi4uFhITs7e1RFI2NjRUXF4+Pj+dyuaDbfPPmzdjYmKSkpIKCwuTk5JMnT1atWuXv748gyPHjx7dv3z4yMjI2NiYnJ3fw4MGpqammpqYffvgBgGYAgS8vL3/z5o2YmJi8vPybN2/CwsJWrlz54MEDEolkYmKiqKg4NjaGx+O3bt166NAhFosVHBz8j3/8IzExcWJiQkFBwdLSElQF27Ztu3btGofDMTIyUlVVHRoaqqioEBcXj46OBqi6qqpqb29vbW3txo0bwRR2+vRpERERAoFQXV39008/eXl58Xg8XV1dOzs7Op3+8uXLpUuXXrx4cXp6WkVFRV1dnUQiRUdHb9q0CaDq8vLyenp6TCYzLy9vyZIl9+/f53A4J0+eBG1WRUXF+vXr7e3tEQQpKyvD4XDe3t6Tk5NVVVU+Pj7j4+P37t3bunVrRUVFVVWVlpbWlStXEASJiIiQlJR8/Pjx9PS0urq6q6srm80uLS0FT6iJiQlfX19VVdXOzs6WlhYwBXO5XNg029vbWSyWj4/PiRMnBgcHy8rKNm7caGtrOzo66uPjIyIigsfjQTt65swZCoUC3mqOjo5sNtvf33///v3j4+McDsfDw8PLy4vD4cBmDaAfX19fISGhFy9eAPQEAigtnOXAQvDs2bMlS5acP39+bGwMlOlEIrGhocHDw+Ply5cMBsPX19fKympqagqDTQIgGHClr1+/FhYWvnPnDpfLBSjj7OxsZWWlsrJyREQEcKmdnd3w8HBlZeXKlSsvXbrE5XKNjIw2b948ODg4PT0NsFpAAwsJCYE+U1hYGFCRhYWFhoaGjY2NTCZTS0tLQkJibGwsLy/vn//8p6urK4/Hc3NzW716dVVVVW1t7ebNm8Fz79SpU0uXLs3IyODxeEZGRk5OTtBTUVHRpKQkGo1ma2sLKIrR0VE44cGravXq1efOnevt7T148OCKFStaW1sBw2VmZsZmswsKCtatWxcREcFkMsEfubi4GOyHurq6TCYzJSVl2bJljx49QlHUxcVl06ZNvb29RCLx3Llz1tbWw8PDZWVl0tLS165dA3ygpKQkgUCYmJjYvn27nZ3d5OSks7Pztm3bMjMzuVyur6/vgQMHhoeHGxoatmzZAqgOJyenb7/9trCwcHx8XEtLC1yQUlNT161bV1JS0tnZaWBg4OTkRKFQEhMTN27c+PTp06mpqf379wN09tGjR4KCguA1s3nzZhUVFTabXVxcLCsrm5OTMzExYWRkJCMjMzAwEBkZ+e2332ZmZo6OjkpKSh47dgzsIgICAuBOIS4uLi0tzeFwYmNjN2zYUFlZyWazjx49ChVNTU0dOXJEWVl5cHCQTqcnJSW9efNmZmZGWlra09NzZGREQ0PDxsYGfCmMjIzA0FxQUGBnZ1ddXQ0waxMTk5GRkeLiYhwOFxERQSKRbG1tL168yOFw8Hi8mpoa7NpxcXFbtmwpLi6m0+l2dnbGxsZEIjE/P3/lypVwtb527ZqiomJvby+LxZKXlz9y5AiVSi0oKDAzM0tISEBRNDIyUl5enkgkTk1NGRsbm5qagq/w0qVLz507x+PxMjIympubQeP4u1gO1B7Gxsajo6OxsbFLlix58OABlUr18PDw9PREUXRgYMDAwCA7OxuUXXp6egAvBBQCj8fz9vY2MjKi0+m9vb2enp6AdTI2NtbS0iIQCF1dXYaGhllZWaCGBofI5OTktWvXXrp0CUR5Y2PjoaEhwGv7+/tzuVxPT8/ly5dnZGRQKBRXV1dTU1MURVNSUiQkJKqqqqanp83NzRcvXuzt7Q2onxs3bkxOTpqbm6urq4+Pj3d0dGzZsuXIkSPgP7Z58+aCggKA27q6uqIoWlhYKCgoeOPGDQ6HExISgsPh6urqwHwMuqL79+9/8803ly5dYjAYTk5Oe/bsGR4eBrQniN9paWlLly51dnYGXyEpKane3l4A+Ds4OCAI8vLly/Xr18MdIz4+3trauru7m06nHz9+XF9fH4/HZ2ZmiomJBQQEADwCh8O1tbWBEx1s4VFRUVJSUuBld+LEif37909MTFRUVCxbtgyCsbu5uYmJiTU2Ns7OzpqZmZ05c4bL5QLUrrKycnBwUExMDDDH0dHRQkJCOTk5JBIJrosAPfvuu+/i4uIASefg4ABKvD179pSWljY1NYEObHx8/OzZs4qKirW1tXg83tDQ0M/Pj06ne3t7r169+vnz5y0tLdLS0mZmZiiKRkdHg86ZTqeD8jYxMZHNZsfExAAoNC8vT0RE5MGDBxkZGQoKCjAvp0+fdnJy6u7uxuPx1tbW5eXlALZycHDo6enp7Ow0NjZ2dnamUChXr14VFRVtb2/ncDj37993dHQcGhoCTLmzszObzc7Kyjp16lRbWxuolDo994wAACAASURBVDU0NAgEwps3b5SUlCIiIhAECQ8PFxERqaqqgmPN19eXyWS2t7ebmZndvHmTRqMVFxfr6uqCmd7Ozk5NTW1gYKC/v9/IyAgLes+fBeDTWA4cENrb2wcHB9vb2/X09Hx9fSkUyo0bN6SkpKqrq2E9hYWFcTicsLAwQ0NDcMrS1dW9cOECnU4PDQ3V1tYGjztdXd3s7GwmkxkbG+vi4lJdXT08PGxgYODs7Nze3h4dHW1padnd3V1dXb13714vLy/IgbZmzZonT56Ul5fLyMhYWFiw2ey8vDxFRcW4uLiBgQFzc3MrK6uOjg4ikWhjYxMaGspgMAIDA0VERNavX3/48GFNTU1AY7m6um7evLmiomJgYMDExATO1aamJisrKwDKgD1tYGAAj8crKCjARSghIcHS0rKpqQkAVuBE19vbu23bNlB2+fn5/fzzzwCIs7W1VVFRGRkZaWhoEBERMTQ0fP36tb+//5o1axITE+l0uqGhoY6OzujoaF9fn6mp6blz50gkUmpqqoCAwPPnz9ls9tmzZzU0NCoqKgAwdfr0aRKJdP36dcyB1cPDA0wjHR0du3btunbtGoIgYWFhgoKClZWVgAFydHRkMpkhISFbtmwBvwFdXV24SIMFMjk5mUQiHT16VE5OrqWlJTk5ecOGDWFhYSwW6+zZsydOnCASiZWVlTt27AgJCenq6jp06NCmTZu6urrAMS8kJITL5To6OioqKvb19YWFha1duzYrK6ujowOHwykoKMzOzsJ169GjR1Qq1d7e3sLCAvA3wsLCN27cmJmZsbOzW7FiBRhj79y5IyMj8/Tp056eHltbW2NjYzU1NRUVlczMTDab7evrCyiLkpISCwsLQFmEh4cbGBg0NDSAb+iRI0cqKyszMzM3bNhw+/ZtSM6so6PT19fHZDLV1dVtbW3hcm5paQnKDz8/v4MHD+LxeBDN3N3d4YQXFhaGtIQPHjxwdHSEaHwHDhwAxzTYBzMyMgCR6+rqOjQ0RCAQbGxszp8/39fXh/Hbpwbh/lcgBgjNNzY2duzYMYCc19TUCAoKhoaGUigUW1vbkydPMpnMmpoaGxubrKys8fHxixcvent7T09PFxUVrVmz5u7du1wu9+jRoxoaGlwu99mzZzo6Oq2trQACBsQG+NE8fPiQTCZraGjIy8sDTE5KSur06dNEItHR0XHdunWgX1FUVHRxceHxeLGxsVu3bn38+DGNRnN3d//ll18YDMbTp0+lpaWvX78uKSn5xRdf6OnplZaWpqSk/OMf/3B2dubxeGfOnAFnAvD49vLyYjAYN2/eXLZsWXJy8vT0tJqamo2NDYVC6e7uVlFRiY2NRVH04sWLOBwuKyuLy+VaWFiIioqCNkxBQcHNzQ1FUW9v72+//RYuG2BU7OvrKy8v/+abb5SUlBAESU1N/fLLL+HS7+bmZmpqOjk52dfXJy4ubm5ujiBIUFCQgIAAVOfr66uurj4wMFBbWwseFXQ6PTg4WFlZ+dWrVwwGw8PD4+TJk3Q6vbq6eteuXQ4ODiiKPn78WFtbu6OjA7CjPj4+DAYjJCQEnOjweLyoqKirqyuCINHR0UeOHKmpqent7RUQEAB3qtTU1K1bt2IKybNnz4IS76uvvoqOjn716tXhw4dPnDgxPT0dGRm5bt26R48e9fX1iYmJubi4sFgsGxubFStWZGdnV1VVQZgW8Gc3Nzdva2tjMBiHDx+WlZWlUCj37t1bvHixq6vr5ORkTEzMjz/+CPvIpUuXnJ2dIyIivvjiCzs7O7iMKSgoFBYWslgsbW1tFRUVMplcXV2Nw+G8vLzAteXIkSNtbW1EInHfvn06OjqgswHXdRRFw8LCdHV1wTqqpKQUExODIAiE3omMjOTxeDdu3DA0NCQQCD09PSIiIk5OTjwer7S01MDAADKB3r5929TUtL+/n0gkqqqqgmIsJydHV1cXrALBwcGampq9vb0ois7MzGAxahdyysFBB+O+bNkyiDd+9uxZBwcHgDuDNZlGo9nY2Jibm9NotKioKBwOB+5PNjY2MjIyFAolPT19+fLlERERAwMDO3fuhDVaUlIiIiISExMzPj5+5MiRXbt2tbS0JCQkCAoKBgYGIggSExMD3l9Pnz79/vvvHR0dqVSqq6vrsmXLSkpK4Jru5uaGIEhxcfHevXsbGhoA1WloaDg2NmZhYfHll1+Ca6axsbGEhMTw8HBJSckPP/wAe4e/v7+mpiaJRJqamtq2bRuoiT08PBYtWpSWlgaukyDTA9AETILBwcHLli1LSUlBEMTc3BywF6AGsLW17evre/DgwbfffhsWFgboR2Fh4ZaWlr6+PmlpaX19feCBxYsXP3/+HDRjEEiLyWTKyMioqakxmcyqqqrNmzcnJyfzeDxXV9ejR4+yWKyOjg4RERFnZ2cul5ucnKysrNzW1kahUA4cOACRc8DgfvfuXQaDcfHiRV1dXQ6H093dLSws7OTkRKPRQkJCBAUFX79+3dLS8v33358+fZrH48XFxW3btu3Vq1dNTU27d+/29vbmcrkxMTEA3RoYGBASEtLW1gat+t69e7u6uurq6r7//nvYar29vcXFxWk0WkdHx08//eTi4sJkMlVUVLZs2UIkEgkEgoSEBGCVwsLCJCQk8vPzAbSprKw8PDzc0dGhoqIC8Jru7m6QHsEqW1tbW1VVJSYmBhfy/Px8AwODrKws8IQCNyKwWILHzePHj0VFRfF4fGdnJ8wm5HjZuXNnfn4+iqI3b960tbVFEKSvr2/fvn0GBgZkMrm4uFhGRqa0tJTD4Tg5OUlLS+Px+OnpaXFxcYCJZ2dn6+jovHr1CkXRyMhIEFImJiaOHTt2584dBEEyMzOVlJRyc3NRFOXxeJBWfuEYSyzc0Lp16zQ1NWk0Ghh20tLSOBxORETErVu36HT6vXv39u/fn5qaWlZWpqurC3q5O3fuHDhwoKGhYXZ21sDAwN3dfXx8/MqVKyYmJt3d3f39/WZmZn5+fiwWKyEhwdjYuLS0NDMzU01NLSgoCKA6ysrKEFBER0cHLpOAtQ0ODh4bG/Pz89PX1x8ZGWlpafHx8UlISIDoKQcOHCgrKyspKZGSkgKVNOA/y8rKmEymgoICDocbHBxMTU3dvn07+LafPXv28OHDIDwLCQmBvHf16lVJScny8vLBwUEbGxtAZjQ3NysoKDg7O4P7KURSYbFYEJB0ZGSkurp6x44dLi4udDr9ypUr27dvB/SzlZXVwYMHId7E1q1braysOBzO8+fPZWRk0tPTORzO1atXdXR0WlpasrOzhYWFNTU1WSzWkydPDA0NS0pKUBS1s7PT1NRsa2tLT09XV1e/ffs2j8cLDQ2Vk5Orr69nMBg6OjpmZmYjIyNgIIEwpra2tgCFAxV/ZGRkd3e3vr6+jIxMZ2dnRkYGyJlTU1MWFhbKysoQqUlaWvrUqVMkEunEiROSkpJEIrG+vh6Hw4Foo6OjAxb2mJgYHA6XnZ09ODhoYWHh6Og4MzMTGhq6ffv2uLg4Go12+fJlPT294eHhoqIiCQmJsLAwBEHu37+vpaVVUVHBZDI9PT1xONzr169RFM3IyMjNzZ2dndXT07t79+7o6Kirq6uFhcXr168bGhrs7OwA5JGQkGBqatra2jo9Pe3l5WVgYDA6OpqYmAjNQxDE3d1dX19/fHy8ra1NSUnJ1NQU/FOVlZXr6+sBHqiiolJZWdnV1WViYgJeV1euXNm0aVN1dTVINNra2r29vW1tbZaWltevX0dRtKGhwdrauqioiEwmX7p06dSpU2NjY62trRISEm5ubjwer7a2dnBwkDeXFxp8uz+Z5UgkEgghcnJyeDw+Ly9v06ZN0dHRYL48e/bs9PR0QUGBqqrq9evXR0dHzczMQBVWWVmppKQUHR3N5XKDgoI8PDzIZHJ2djYEaGAymTo6OrAUmpqaNDQ0MjIyZmZmDA0NAX1SWFgoICAAxiI7Ozvw88/KypKVlQWXUDgcwP9q7969gBcrLi6WlJRMS0vr7u7ev3//F198ERISUlRU9PPPP4eFhVEoFIgO0NTUBApPJycnCHqzevXqrKysyclJY2NjLy8vNptdVVUFcR+oVOrp06dlZWW7urqIRCLosmZnZ2tqanbs2GFlZTUzM3Px4kVxcXG4cEOwYXBUBz0HSK3S0tLAvRDVg8VivXz5EofD+fn58Xi8oKAgCHRFpVIPHDggJCQ0MDDw5s2b/fv3wzKKj49XUVFpa2sbGxsTExM7deoUaEf19PTq6uogSpqsrGx/f39TU5O0tPSVK1fYbPaVK1cAKkkikQwMDABI4O/vf/DgwYaGBjweLy8vD/pMPz8/8BYDLz7gk/Dw8JUrV2ZmZtLpdHl5eWNjYxqNFh0draSk1N7e3tjYuGvXLi8vLxqNZm5uLiYmNjg4WFlZKSwsDOFAIC5lSUnJxMQERBwBCNGRI0eKiooQBLl8+fLevXsTExN5PF5dXR3oURITE4WEhBoaGrKyss6cOTM0NDQ7O+vo6Ajyf0ZGhqSkZHJyMkCU1NXVKysrWSyWmZnZ0aNHmUxmenq6np5eb28vgiBXrlwBPF1zc7OWlhaY9QMCAiAWA4lEsrOzAzk5PT1906ZNELipqqrKxsamp6cH4tM4OzvT6fTu7u5du3bFxsaCXKCiogIAGqgX7Ez29vbl5eXoXK6VhXuFczichoYGwASqqKiAb/W9e/d+/vnnwsLCiYkJOTk5Y2NjEon06NEjuLDC2vX09ASdCsQyIBAI0tLSgPrJyckRFRWNj49nsViGhoYnTpyg0+nXr1/ftWvX4OAgjUZTU1MDE3ZoaOiiRYvA+KikpCQvLw+JttXU1C5fvgyRrfbs2fPmzRsikQg4dy6X+8svv0B0bhsbGycnp8OHD8/OzgYGBn733XfJyckA6sHhcM3NzSQSCSDz09PTbm5ugoKCnZ2dFArF3NwcJJP4+PjDhw9DYCUXFxcJCQmIvnjmzBlbW9vBwcGEhIR169YFBQUxGIzTp08DdqSnpwc6y2AwioqKdu7cCZEpTp06JSQk1NjYyGazFRUVAUdWXl6+dOlSuJkEBweLi4uXlpayWCwVFRVZWdmJiYnS0lIcDhcVFYUgiK+vr4qKSl9fH+jlPTw8UBSNjIxcvXo16Ietra0VFBRIJFJ2draAgADYZlxdXaWkpAYHB+vq6kRFRQGjA4GYCARCTU3Nhg0bLl++DCtSVVV1YGAAshSA34CFhcW6devq6urAmw48AGxsbOTl5cHk+PXXX/v4+IyMjEhLSx86dGhycrKtrW3Xrl1ubm5MJvP8+fNKSkpjY2PgxnHixAkGgwFoISsrKzqdXlJSoqam9uTJk8bGxqNHj+7bt8/CwsLBwQH0HFFRUeLi4i0tLXDX0tHRodPpgJgBOdPb29vJyamvr49IJNrb24MrWUREhK6u7suXLxEEsbOzgwYUFRV9//33gLM5c+aMmJgYuICpqKg4ODiAYk9cXBwugbdu3QIEzPT0tL6+voiIyOTkZENDg4aGRnp6Oo/Hi4mJMTAw6OvrYzAY6urqpqamQ0NDPB4PHLt/VxoQBEGmpqa8vb0PHz4MwFAxMTHgruTkZDk5uZSUlIGBAS0trejoaDBM29jYtLa2Njc3CwkJGRsbM5lMMGW2tLR0d3cfP348JCQEThgpKalXr161traKi4uDlvL69euHDx+ur6/v6uraunWrurp6b29vQECAoKBgbGzs+Pi4lZUVOOYVFBRs2rQpODiYzWafO3du69attbW1ELwA0Ftr1651dnYuLy9vbm7et2+fu7s7XIRkZGTAvT8qKgqsw83NzRs2bHB3d2ez2aGhoebm5ng8HmKEwMUVHFhBp5+QkCAtLQ3TCbsDi8UKDAz8+uuvwURz4cKFAwcO1NfXAzZXVlaWw+H09PQICwtDMqCEhIRdu3ZlZ2fPzMwoKSnt2rXrzZs3vb29FhYW8EBGRsaaNWvS09NZLJaWlta+fftIJFJzc7Oent7Tp09RFAXEbV9f39TUFHhvzM7O1tfXq6mpQVY9f3//I0eOwOqXlpaGOJ9+fn6HDx+GzBhKSkqXLl0ikUjHjh3bv39/Z2fn0NCQhITErVu3UBS9evXqyZMnqVTqixcvVq9eDWcU7Cmjo6NdXV3S0tKQ/Pny5csyMjJ4PB60yhDEztjYWEdHZ3h4eHR0VFlZGbQAEK6itraWSqVqampqamoODg4SCARtbe2NGzd2dXVFRETY2Nh4enouXrwYQgCOjIyYmpo6ODgwGIxbt25JS0tXVVUBNlpHR4dMJk9NTenq6qakpKAoGh4efurUqdnZ2YqKCmVlZeCiV69emZiYREVFoShqaGh44MABsCqD9xOPxysoKNDS0oKLsZWVlbCwMJFInJmZUVdXByt8XFzc3r17Kysr6XT6iRMnICjL4ODg8ePH4ZZYV1cnISEBbnhY3sIFRvgik8nwfkpKyvLly588eYKi6IULF8zNzUEFdOjQoadPn7LZ7GvXrkGg32fPnh06dCg/Px9BEGdnZ319fSqV2tjYaGtr++zZs9nZWUi/MDs7OzQ0ZGJiAqFBAgICQCjPzMyUk5OLi4uDkK9Hjx4lEAjt7e1ycnLu7u4cDicvL09MTCw1NZXD4bi5uZ0/f57NZr98+VJcXDw1NZXNZl++fBkULTDB9fX1YFrU1tZubW1FUfT+/fuXL19mMplkMjkyMjIjIwNF0WfPnoWEhExNTQ0ODkKrWCxWf3//vXv3mpqaEATJyckJDQ3t7+9HUbSgoCA9PZ3NZo+Pjz979qyrq4vD4QQGBvr4+IyOjjKZzOTkZJCdJiYmbt++DUmSX716FRMTA3qt0tLStLQ0Lpfb398fFRUF/mBNTU2gtmEymbW1tQBoGBkZuX37dnFxMZlMbm5uLi8vh+w55eXlnZ2dCIKMjo5GR0d3dnbC3IPQNT09DdG1UBRtbW1NSUmZmJhAECQ3Nxc0Ae3t7dnZ2ZB1LD4+HkJ3dHV1xcbGQh9fvXoFF5u2tra4uLihoSEGg5GVldXc3IyiaHd3N3jEjI+PNzc3d3R0oCja2dkJ9ncSiRQREQE9HR0draiomJmZgebl5eVB2LiamhpoMx6Pj46OrqmpQRCksbGxr6/v8ePH9vb2NTU1HA5ncnKysrKyv7+fSqVWVVXV1dUhCEIikSBUHIqiEMKMTCZDRMCmpiZoCUBwEQQZGBgoLy+HVEfh4eENDQ3QqujoaDwej6JoU1NTdXU1JKnMzMysq6vj8XhjY2MQcxEeaGlpQRAEFGmjo6MwLIWFhRDgBODgEBcdkh8u3BROp9MhSdX169ctLS3Hx8fJZHJiYiLIrPX19XFxcVQqlclkvnjxAoKrRkdH3759e3p6GiIQdnV1oSgKUeu4XO7w8PCdO3cqKipg2vLy8iYnJyE6CIFAgFnJz8+HEQQ1GoqiY2Njubm5RCIRRVEikVhRUUEkEgHKDf3v6enJyMiYmpqC+IRQ1MmTJ0HZxePxCARCd3c37ECwx0N0ChqNBimyoBdcLpdEIo2OjlKpVBhBsEzC7gWWFkhhx5lLjAhe9+AfBTHV2Gw2FAtrCxBAABDnzGVpxcLWQ4IrKBby5kEJ8DCCILAUsHRcMJfQMHiSyWRCrFL4DA2GhmF1cecyYGLGIphWFEUxjBIsFxgW7lwKTviApZgFlQDUy53LGg8fsC+5c7nHUL5bDcKXL547l5AMEFJYCnh4F0XR7OxsSCSIPQm1Y+VDT+EzREeG2ul0OjwPX2JvQRvAmQ1rIYwwfIDhYrFY/Bl2McUjZy6bIhQLDYAPWBXALzy+1J8LhDVjcwa+OTBM2InJ4XAgJC2HwxkaGoItgclkYl9SKBQejwcrBhK1QQ43GOiJiQmYQvgJaoQMYDBbkBINRVEGgwEJ36A/sLBgjcI2w2azITY1iqJYsQ8ePHj8+DE6l/wV3oXBwuYJnYvvgvUI3n1ryPg/Y7sXFjgNi+uEziWC5M0Fe8LW+jtLwzgWK403lzoP+8xfBSbnY/P6VnW8uWSAyFy2ZKwu/jbwf8CexCrlXzdYCVhn3/r1na/w92h++VgH+b/kH0Ow7L3VEf7H+LvMX+aHK3prXvgffl+x84ea/0mUL1IJNsL8tBCWA+4CR1dsicBPnLmYYdg+hK0wFEVhTfO/ApsQ/7LDSoANA53LVY+tCWwaoEvY3slP/H3DTiGoMT09PS8vD+XLh8rfQmQuhe9vjtRbvyLz6GPG+p0PfHjC5tP8eufX8ptt+5j+zu/j76eP6R005i2W+9TuLIDmz9dvDjU2UPxb1W8W+wH6l10OXoZDGaqBM503x2NwBMHDcMQhc2sInQsFAccafEkikYDZeDwe5FjFdhoqlYogCLAW/8mDzMknPD4BA6Q4eAAKBAkBnQu/CRkesRHBfuUf1o8ZiwVM2G8Wwv/9x7z+vpZ8alM/pv0LK+RTa3ln7+BDdnZ2TU0Nyrf8Pr6QP4o+pv08Ppb7yFc+QP8SLOF2wZuzpmPFvVMkQPjEG0wIBkkdawGIUtgdCZOXMKEfxEX4jNWIhZsGlgP25s0diZi8zt/Ve/fuAYoFaxv8yr9fftKgL3gxzS/tkybjA01acJv/8EI+tZYPUE5ODqhGfk8hv5M+smoe3+H8O1v7K5aDyxiKolgade5csm9s7fJHYIf7EoqimD4A/bUgx88w6BzPYFdzLt91nP8ZqAUrDZ27hr3Vc4znb9++HRQUhA0HVg7GtB8e6/cJMx8zfH/g+vukihbQkn9f2xZMOTk5oFf8jzXmYwbhnQ/w//s7R/JfaUB4PB7/ocTjO5fQufXN4/Gw+xj/l7w5TgBZEb5hMpnAS/zF8n/Jm1vuIDFiNSIIAhpYdE50BG0HVi+/TgxF0cDAwLCwMB7fhR7lu6i8b0Q+MKwfP47zR/+dxP/8J03P+ypacEs+tYP/VsrNzW1sbEQ/B5ZDf72b/56R/Nddjv9ogr/YTzw+5kZRlDunv4ZvIM84OqcdwVqAMQC/fhle4Vc9818IkTmNCFYI/wGLNRqOSqyRYWFhYACdPzrvG6N3jtSnTsbHPMPP9tjY/iZ9oC/vo08t9t9HH2gA/w7I4/FycnLAODS/bR/TnQXQ7+zX+9r2SeX87bcf+Yim8H4t1H3MKwv4CSPslAOWCw0NBdADtqCx+x5mXZlfC/+9FIhfz/nOoeR9kBl48xgM2y/4n/lAsTw+JTiPx6PT6WCL4/Gpl9C5bYi/Uu4nYo7e2X50TtPLTx94nV+j8FaxmNoMysQsh5i+AF7/AMv9iekPYLn/PGELAqYqPDw8KioKphmwJvAYgiAA156/QDmf4laIPfnWlY87Z8DlF7DfIjqdDhZw7F9MhscInVum2GcqlTo9PT09PU0gEIhEIhgz5+8I79tr39k1bE95a/Q+cgSwccMsnxghvyaUzwQ6v3k8Ho9CoUBnMzMz4S73P0WfK8vx+ETfuLg4gCNiv1Kp1L6+vtnZWdADkcnk+ScSZvHkXzq8X2tTQP2DYVDmt4R/qfF4PLBJgjIJQzYgc3iIdyppMO7FlLEAcGloaICEjHfu3AGcADqnf+JyuYCfAFzF++xF81v7ARbl/Vrqex8hc4gZDMkx/2CEsQKkC4Ai2Gw2mUwmk8kcvrxQPB4vNTUVYk5++Dj9k9FnzHLY+oiOjk5NTeVyuWNjY6Ojo01NTV5eXlpaWgAmwjya5otA/PS+NYpJsB9eju9bsvxn7PvawP8WyMD19fUeHh6Tk5NMJrOxsfGtxfq+jvBvQ384IXxaLmC899VFo9HQOQQFtlUNDQ2lp6cnJCTk5eV1d3fPzMxMTU1Bhnf0L8Hy/396i+Xu3Lnj6upaVlYWFxd39OjRn3/++euvv160aFFQUBAgkkkkEhx3GDEYDAaDQaPRaDQa9g18oNPpZDKZPkfAsWBBIZPJFAoF3qJQKPAvBLoGCCUccVQqFRyZZ2dn4cnx8fGRkZGpqSkA3VJ/Tdjr0AYOh9PU1OTq6go2K1jcFAplbGyMQqFgjaRSqVA7oJ/JZDKs49nZWaid9GuamZmZ/DWNjo4ODAz09vYODAwQCISBgYGBgYFBPoJv+vr68Hj8mzdvWltbGxsbq6qqSkpKSkpKIPHd2NgYJHPDCI/Hj42NdXZ2joyMAFR/Zmbm7t27P/300zfffLNy5UpdXd0HDx4kJib6+vqCxpLziVkRP2v6jFkO22WvXbu2fPnyzZs3r1ix4u9///uiRYsWL168aNGiY8eOJSYmJiQkPHr06PHjxwkJCdHR0eHh4ffv3w8KCgoICLh9+zbMfVpa2pMnT+DhsLCwe/fuBQUFxcTEJCUlpaWlPX/+PCUlJSEhITY2Ni4uLn6OYmNjY2Ji4uPjHz9+/OTJk+fPnycnJ4eFhd2/fz9wjmJjY0NDQ11cXOzs7Hx8fKKjo6EWjB49epSUlBQTExMeHh4fH5+ent7c3EwgEPT19c3MzACDT6VSy8vLo6KiIiMj4+LikpOTHz58GBoaGhER8fDhw9jY2NjY2NOnT1taWlpYWNja2kI2Mttfk729/Qk+cnR0tLGxMTU1NTQ0NDMzs7KyguxT/GRmZmZkZGRqamppaQlens7OzidPnjx27JilpaWjo+Mvv/xy/vx5Vz5ycXG5fv16eHi4h4eHi4uLh4eHn5+fg4PDjh07/va3v/3f//3f3//+96+++mrVqlXKysoWFhZYbsT/4nL6D9PnynL8CoCgoCAcDnfy5Ek7OzscDrd169Z//vOfK1assLOzCwkJefjwYXx8fFJS0qNHj2JjY6OiosLCwsCuEB4e/ujRo7y8vPLy8qKiopycnKysrOTk5NjY2MTExBcvXhQUFJSUlLx8+bKwsDA3Nzc/P7+goKCwsLCwsLCgoKCgoCAvL6+goKC4uLisrKyysrKsrCw3NzcrK+vFixdZWVk5OTnwekFBQU5OTn5+4QOpgQAABEpJREFUfnFxcVFRUeE8ysrKSk9Pz83Nraio6O/v53K5NTU1Hh4eVlZWo6OjLBart7c3Pz8/JyfnxYsXeXl5RUVF/PVWVVWVl5dD1YWFhZDnsZiPioqKysrKaviourq6oaGhtra2oqKivr4eAqU0/5qamprq6+tbWlq6urqGhoampqZmZmbGx8chfF1/f//g4CAEPsFocHBwcnKSQqF0dXVVVlY2NjY2Nzfn5+fb2tp+9dVXX3311Q8//GBsbJyUlFRUVPTixYvJycm3ZO8/PX2WLPeWkSAxMfHu3buzs7NkMhmCATs5OTk4ONTW1tLp9KmpKXDYAWES5DfQPYBUhnlzgD4AxEKQJ/kJNCKc9xCbjzCNC7/JHtN5zC8EtCDY9yDZoigKedLAOZLBYICiD2sGv8YCmXO8APwQb8555y29IvvXhMxhZRcs173zdMJMMtgVGkGQ3t7e+/fv37t37/nz56DNYrFYTU1NMzMz8004f276LFkOI5jyhIQEyPwIBBo/cB1C32MK+/jyP0kHuAC1IaglsJ84HE5jY2NsbCyNRuPxeJaWlhAc7i1t58K684HGwL8fsMvxt5ZfOTn/gOK3nfBbUDAnNOyxnJycrq6u/ympEv3TsBxECsBsR9iv8xfrxxMyj+Y3YP4zb9HHFIvwmQ15PF5TU9PNmzcbGxshVjQoGOYXO38oPpXb59N8lpvf+N807s1/5q0GI3N+IS9evGhvb1/QzH/G9GdguUePHgUHB6Nzkw0i028u/d+k/xjLvVUmmUweGBiYnp4mkUgQxH/+W/MX+vyK3jlcfzh9TC3v7DKHw8nMzITIDv9T9GdgucTERAj2irHcv2NtfeTy+kOKRVGUw+HwBwNeQEsW0NqFFfub9FYJf7HcZ0ywApKSkkJDQ1E+wfJjF/sn0jsb8IcUy/u1JR1T9mC+TgtoyQJau7BiP2aa+OkvlvuMCVZAcnJyeHg4ynf7f+eTn0p/VAs/Zlkjv3Y6RubgZmBY/wMr+tQu/zuGhTeH0v6L5T4/gslLSUmJjIxEP2eW4//AZrPBdMGZc5n/mMYsjH8W8Mqn9f89TUX/YrnPlHhzp1xERASPT+H2zic/lf6oFn5SsdhjXC4X7nKcdwVfWlhFCxiEBYzSbz4D37BYrIyMDEgC/D9FnyXLvTWdz58/j4yMBEMWj8f7AOL2cyHoCKbw/Ny78xZBv6ampp49ewaxdP/bLfqP0p+B5SD3PGA+sGX6327j76KPOUw+X8KgNoAj+2835z9Nnz3LYccal8vldwb9b7fxd9Gfm+WQOcAN1rs/2TH+YfozsByPT8+O8oVa+Xzpz81y/+P02bMcyhdJFuhPc5f7E7McgiBYMoPPfX/8VPrsWY7HFzWEw5eo4bOmPz3LcediQPH44uf/j9CfgeXgS2QO5P7fbdsfQn9uluO/vP2vXeTQz5Tl/qK/6POlv1juL/qL/qP0/wCKf8H8cGrJA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9156" name="AutoShape 4" descr="data:image/png;base64,iVBORw0KGgoAAAANSUhEUgAAASYAAADDCAIAAACgWCsIAAAgAElEQVR4nOx9d1hU1/Y2iAUxdiwgiL1EDYq9xmgsiTUxRlM0auy9K6goFkCjRlNMTEw01ti72AuCvXfFToepp+2+1/fHgfmIyS/3xqtilPfZD8+ZmTMzZ87i3avstdZ2gxzkIAcvEG7ZfQE5yMHrhZeRclJKQghjLLsvJAf/GVJKKaXrIefc9VBKyTk3D4QQ5gFjLOv5ryGymXKmMIQQMhOEENdDIUQO8V5ymGIihJiCcz3JGDPlyDnHGFNKASBHoJDtlBNCcM455ywT5jTJOUcIZZ0yc/ByAiFkks0kGACYfzHGqqqaOs1FRSEExtj18PXES6HlsrJO13VCCGSal4ZhZNWBT5gxOch2mOLTdR0hZD7DGDOnS/ijbWmCUvqaK7qXwpdzEc9ljbjmyz/zLYdyLxUQQqqqcs4ppZqmWSyWtWvXTpw4ccOGDRaLRdd1AKCU6rpuzp6QqQZfW7wUlIPMydKc/4QQlFJTPOJPeM0F9rIBYyylRAj99NNPHTp0+Pzzz2vVqpUnT54KFSp07979q6++slgskOnFmbIz9d5ri+ynnCtMQimllJqet6qqDofDMAzznBzKvcxACK1Zs6Zy5coeHh4fffRRrVq13Nzc3Nzc8uTJU6VKlbCwMFVVzTNdAZXsveDsRfb7cqYjZ4a8MManT59evHhxhw4dGjRoMH369Fu3bpkcc7l8r7nz/RJi7969derUMWnm6enp5eXl7u6eL1++ypUrV6lSxc/Pb9++faanRwjJcQ1eNOWecMkIIWZYkjGWkJCwcePGBg0aFCtWzMPDw8PD48033+zTp8/WrVtTU1MBwPS8cyiX7TAj/pApzenTp7u5ueXNmzdfvny5cuUyZVegQAFPT898+fL5+Ph07dr1ypUrLnMmR8u9UDwRCOGcO51OTdPi4+OHDx9erFix2rVrN2nSpF69elWqVClVqpS3t3elSpWGDBmSlJQEAAih1zzelb0wbfusnLly5cq7775rmpG5cuVyd3fPmzdv7ty5c+fOnT9//sKFC3t5eb3xxhuTJ09OSUmBTN8v+35B9iObKSeEMCk3aNCgggULvvXWWx9++GGXLl3atGnTsmXLVq1atW7d2tfX94033vjmm280TYPXPt6Vvcg6V5rhkNmzZ3t6epqUc3d3z5UJNzc3k34eHh5eXl5169Y9dOgQACiKkqPlXij+HPFHCMXExLRu3frzzz/v379/+/btO3Xq1LFjx/fff79NmzatWrVq165dgQIFqlev/u2339rt9tdcYNmLrHMlANhstvfff9/NzS137tz58uXLmzdvnjx58uTJU6BAgQIFCnh4eOTKlatQoUK5c+d2d3cPDw8HAFcs+rVFNlMOAB4/ftytW7dBgwZ999133bt379SpU8+ePdu1a9eoUaM6depUqVKlZs2aVapUKVasWJ06daKiol7wBecgK1y5XebDGzduBAYGurm55c+fP0+ePF5eXvny5TN1XZUqVdq0aVO3bt0mTZqUL1++du3aS5YsgRwjJdvDJ0KIyMjIypUrjx8/fvz48b179+7Ro8dHH30UFBRUunRpf39/Pz8/Ly+vUqVK+fv7FyxYcM6cOS/4gnPwBMzwsnm8YcMGb29vDw8PT09Pd3d3T0/PvHnzenp65sqVq1+/fjdu3Dh9+vS6detGjRp15MiRxMREVx5f9v6E7EU2U+7atWv+/v5NmzYNDw+fPHlyz549GzRo0KZNm8DAQDPWbBoq7u7uhQsXdnNz+/LLL3PCJ9kO05cTQixevDh3bo/ceXLnzZvX5bmZXlyfPn3Mk8+cORMSEmIYOgBgjF10fW2RzZRbuXJloUKFPvrooyFDhgwdOrRjx47169dv1qyZv79//vz5a9So0bJlSz8/v+LFi5cvX97T03P48OE5lkn2gnEpAaSQAPD76jWF8nvlcnPPlyevR67cnp4FChQsmDefR+GiXsEh44UklJIjRw/Omh2GsWEYGqU5NVkvlnLm7JiVM/PmzQsICGjfvn3nzp1btWpVrVo1X1/f4sWLFy5cuH79+kuWLDl8+PCqVau6d+8+f/78pUuXRkdHuxaFcvDiIQAQkxKAYQocbp2/2rRWvfxuufO6e7i55ar5Vt2JIVPfqvOmj1+xM+cPA+jz5oe1e6/lbyt/BgBCdSGoEIwQnN2/IzuRbdknpkE/a9asKlWqdO7cuU2bNjVq1ChUqFCePHk8PDyKFSvWpUuX06dPA8DZs2dnzpx57949VVVzVnWyFwJA45IBUEyBgSMhvdM7bdzd3PLnyuvu5vFB908tqj4zYlppv8LXbxwXwvFh9zZubm4Lvp4DAHZHmpSUc0JpDuVeOKSUpk0fEhJSsmTJ1q1bN2/evFKlSkWKFPH39y9QoIC3t/e0adPsdntqaurChQvHjh3rcDhc782Wa84BADAAhXNDAiJMCpBCjhw42M3Nzcszv5ube6v3O1oNY9OONU2aV7tx+0RK2p2p00dVqVqmT98ehuHQDQfnJGfSzB7KmbFmAAgNDfXw8KhZs2arVq0CAwMrVqw4bty4Bg0aeHl5LV68+N69e7169SpYsGC9evWSk5NNouYYltkIDuBkVOEMc9Ong7Wr1xQuVMjdI1duL88369X7ae3KH5cv2rztZ84diKRqesqhozsaNqodtXeblJIxYsZRXme8aF8ua5MFAFiwYIGbm5uvr2/nzp2bN29erVq1X3/99ZNPPmnSpMmOHTtOnjzZokULDw+PgICAa9euuT7hRV5zDrKCAzg5cXJMgBNgAjiltE//vm653YuU9vYomD+/d6HmberfvnMKwOFQHwOgh49vVK1Wrt+XvTDWAQRjVIgcLfeikLVoysSyZcveeOONEiVKtG7dukWLFuXLl2/ZsmWjRo2WLl3qdDrj4uKioqLCwsLq1q27ZcuW19wgeRnAQeqANYkICCwZFgQAgkOn5PLI5eGV1y2Pm1tet3GTBwthN3AyoRYAwzAsjRoHtWrd3GZPBwApBUI5vtyLgmttwIXTp08PGDCgTp065cqVCwoK8vPzy507d7NmzeLi4gAgNTVVSnnnzp22bdvOnz8fY5zTHyp7ISRjEhOJiCAcBGIEAKJjY959r42bu7u7h3urts3v3D0PoDq1BEKtt+Mu7tm75e2WTaaFTtb1jKo5SnOWwrMPnPM7d+4MGjQob968AQEBpoVpKjQppaZpCKHdu3e//fbbP/74o5TS7GCTvdf8OkNyCgJxgQg1JAARnAgBAKvXrvb2LlqvTq1jR6IAiGYkCKkpanLkvFAf36INGta5cvWilJIxTkiOYfkCYZZ+AIDZaE1mFgivWrXKzIJt3Ljxrl27GGOGYSCEKKV3797t1avXm2++uWfPHgBwNSPKwfPAn5POn0hdoIaGnRbJMFIVIYSBSVK6Nd3i+G3FygoB/iHjRkndBkKxOh4KqSCcfunKic6d2/b+4hMpJSVU0wxC6GvujGeDlpNSUkoxxq5cu/PnzwcGBnp6en7yySd3795FCNntdrMLg/lSpUqVbty4Aa9924znjb+nnJRSCmZPekzsNmIgXSdxDxMnTZvVonX7evUaveGZf1T/flyzAahSOimzGSjd7kgaMLDPwIH9pBRSAqWcUo7xa22nZE/CV9aHjLHk5OT27dsHBASsWLFCCGG1Wg3DME9LS0vr1q1b8+bN7Xa76y0v+JpfH/wFxf7YdYYjg2lOQRBnIj7FNmhccJ3mbSrUqle0ZJk2rdsEVqr441eRmjMp5sTeH5bOnzUnuOsH7UqVLvHVV5FSCilAcOBMkhzKvTCYrbtc4jRLwgGAENK4ceM8efKEhYUlJSVpmpaSkpKcnGy32xMSEjp27NivXz9Xy4Ycw/L54e8pJ6QUFAmsKw6bwyDr9hwcEBy27cT5HzftrPdOu9BZc6aHBLdu0uD99s0rVilTvmKZdu2bd+jUJjxi5vXrVwGAEMaZ4EzC6z1nvuiIJWOMEIIQMptmSynT09O3bdv2/vvv9+zZs169ej/++OOjR49CQ0OHDx8+derUHj165M2b16zZMdsh5qzLPT/8mXL8j5CSaboDS3E5PmHx5p2H7sY/5OIWlXNXb+ja98uowwd6ftLNw8N95JiBe/dvTU55kJoan5aexBgRAjBmnElGIYdyLxQyo1t9hkt248aNfv36+fr49urVKykpaerUqW+//XabNm2KFSvm5+dXpEiRIkWKvP/++7GxseZ7Xe1Hc/A88B8pRzlTmHH23p2lUVF7H8afRGTT/cQzmF+wOz6dNKnlh50DG9Zp3a75lWundMPCuAogAAQACA6MSpDAKMjXW4DZQDkzBKKqanR09JAhQ1q1bt22bdtOnTr9/PPP69atq1WrVqFChcaOHbtq1apFixbt2LHj8ePHlFLTqnRliuXgeeDPlGN/BADE3rwyaPb0JYcPnSBsj2ocpmyn1XHEqW29ea1hlw55vfLNXTyHUAcAYVwlVJVAOecZ06wERkG83iGw50u5J0IdUkrCKKaUMr5n796mzZuPHjP2UXx8cmrK9BlhVatXb9iocWkfn549e6alpZkyxhgDgDnFIoRcyww5eB4QEoQEAVJKCVKC4JxxxhjlDFPOJKQRMm/D2shtm89Teoyxg4Rudqpb7c6jhEQr9j33br8/uM/yTSsBmATEuMaYzjmWgkshKRGcSs5ytNxzg8yy54NZRIwpNQgFgLsPH3Xr8Um/gYOTUlMZgEMzFAMdiz3Z6YNuJUqV2rFjBwCYuSaapmXdJ+SpW8f+HzHvP+DZ/vx/IygAAWAgZUZ4kUrBOGc6IXbdEADL9h3oETH3gEOJZny3Q4nS9P0G2mxJP8bpAcV2BSBy345Fq1ZwyTDVKNMp1aTAwBEwIhmXFAQF8VQBy1dGgs/dsDRvhNn/XEipYZpqc86YEzl2UsjDxBQFEQVRBVEiwWDy5Nnznbt+sGLFCvMtJsGeyZ4Er4zAnh8kAAbAGZSTIDnDuqbYVU3VKMVSnn/4eMrK1QtPnDlCYbdD3W617TOM3arzOKe7NftmW8phSbalJXyzcf39+MeEU8oMQlWKHZIh4BS4AAaSgXwqw/KVkeBzp1zWbf4kgMH4xKnTBw0fnWK1UQCnjhw6tip6ksVuMCkBvl/yw8iRI61Wq5TStStIDuVeACQABaAAAkz7koGgglPCmRUZKsDEb74du+zXaCYOYr7LruxWlEOU7nTa9+jOrc60KKJtcqYeMJy/7I06dCKGgsBEByCMqpIjEFko91SG5SsjweduWGbZQIcDwN5DR/sNHLIjaj8FcOhYI0zFLNliT0q3qYQjyq9cu96jR48tW7ZApm35TO7sKyOw5wohgZuGiZDAGQDXNMWmqQrI61bbjN9Wbo27fxixXQ7tIKIHCdmLjKOcr02O36FYD3C0Mv3xbsO25cLZ37Zsthm6Tg0JBICAJCAYCAEcgJshzH+MV0aCLyJ8Yi7ESZA6JiHTZ36zZKli4BSrXUHYriGNcIeODcqpBAVRQunUqVPnz58PmTsWwF91v3yKK3k1BPZcIQVIYTJPgmCCYYRRuq4lGHrEujU/xxw/z+UOq2OXXT3CxF7d2OqwH8RoLzWipLHWkbxeST0o0f4Hd2YsXnTlwX0MXEUKYwYAzaCcAOA5Wu45Q2TZHvpI9PFxk6acvnCZAWDGVMxSbU6Hjg0mFUSdBjYoB4CoqKjw8HBVVZ/hDgSvjMCeLwQAB+ASmATOBCcGwwhg96ULfedFrrxy+bCmHzToQcT3GXiL1brFaV9w+cJWm3U/1VfZE7dzdQ9XDyXHT/56wZ6TJyiAE6uIqAAMJAcpQELG+Od4ZST4fClnLqOZ9+LSpUsTg4OX/vob48Kh6skWm06FXUM21VAQtTi1FKvDruo6wndu3xk1alRsbOwz3GfnlRHYc4QE4AAMgElgAgQXgikMJyJj6vJl352IPs35EUoPYHqYyT2qvs1h32loY6N2Dtuxca0lYafQNmLbRi31uGJftHnzzzu2O4XQBaMcZ6Xc0zLuyXaM/14JPl/KmSlaAGC324cNG/ZRjx52TVcQSbM5EONWp4a4dBrEphoUAAvp0AxMqMVi6dGjx9KlSyFzRzL4n7OZzbiL+KttkP9dAnuOcFGOCmAcBOdSKFJsOB790dTgTfEPjoFcl5q6za7sxzTKwPsoiaJ4weXz9aaMD4s9ehDYKlvCbqGelWzjpYuzVq54qCkqcCoZgACZ4cOZ3tzTXF0W8f1fJ/wPP/7F4fmGT4QQZg3OvXv3+vTps37TJglg15BV0R061gi3qYZi4Ngz5+MePkIcHJqhqLqUMjIycsCAARhj19q3KxLzFPU7MjMZWtd18+2m/sx6/G8R2HOEBEk4cGAakpSa3WENKWeu+HXWlk3HDGODw7bNMHZqxm4d7dKN3cjYaWiHGRm6+fcRuzbtB7wN2XYi2zGsnnDYF27fdvrhfTvFOkEZlJNcSmAA7L8wOv58dYwxU3y6rickJLj8jvT0dKvVmp6eLjP74rzk+RLPV8sRQsx60w0bNqxevcqhqAYVDh3bVMOhYxUzxOWtuw+mzJjVq9+Am3H3rIpiczgppbGxsZ07dz548CBkzl4uYTzd3TRJxRhLSUmJz8T9+/cTExNv3rwZFxeXU4kHEiQ1IxwSBMfYYADXExNCli1df/vmEcbW2Ky7GdtuoB0G2qUbuwx9F9J3as7tTuu6lMerEx9sc6btUNKiFOsRp2PR/n3bzp52cGawDC0nJecg6dNSTghhbsUaFxcXFhb2xRdf7Nq16+rVq8uXLw8LCwsPD3dlAsrMHIyXcxp9vpRTFIUQcuvWrfHjx5t9YFXMslJOpxwxdvnajfc6fxA8faZiYE1HTqcTYzxs2LCxY8dmvWtZN6D4pzAMQ1EUh8MRGhpat27dnj17Tp48edy4ccOGDQsMDOzQoUNCQsKz+c3/ZggmBeEgQQiGkMEAVu7dM2XFL7EI7UFoRbplJ2XbEd6O0E7D2GXouw19u8N2EuQ+a/qI9avXJzzYq1h3OWxHCfnt0sVlhw4qUhIQMkPFcQ6SANCnopzLSUlMTPz444+rVat24MCB1NTU8+fPf//99926dTty5Ih5pkk5s07lRd69/xLPPXwCAAcOHJg3b15KSrJBiEk5u4ZMylkUzaEjLuTu/Yfadeyye98BQplpix44cKBTp063b9+GzK03OedP3cTSzBcTQixdutTLy2vw4MEWi8XhcMTHx/ft2zcwMND8or+X+isPziVGmBLCBZMAadiIWP7Lj4cPnpNyh6avUfTNjG/FeBtG25Gx09B369peTT2gOPfbrW+PGT3/0IHjurpbU48B7E5MWLRn9x2rhQGILFoOA5CnpZxZuOx0Oj/55JPRo0ebpBJCPH78eNWqVVFRUeZCLvxVY6uXB8+RcqZJret6REREVFSUlNKuqAqiToM4dOw0iNMgiIs0uzPNphiUfdF/UPC06YRx0xZVVXXIkCFr166FzB1b/pf7iDE2NxyPiYmpWrXqDz/84KoDunnz5o8//mhuq/uaU44JzqTQMTIIZgB7T8Uu3vB7rCU9GtMoQndK2Ej4Foy2YLQdGbsMPUrX9itKLMLrb9+u0urdfrPDzyG8x9D3MHJQVRbv3bvv4iUBIEGCFFJyChI9LeUgU9HFx8e3bNly+fLlUkqSifT09Lt372qa9rpTTkp58eLFvn37Xrp4EQBU3TCZZg6HTgzKMeOYcSJh1e8bBw4bkZScwihVVVUIsWnTpoiIiKxRE5mZBfZPYSZGA8CyZcsqVqxw9uxZU22a/R0sFos5g/7vmWX/XkgAIjkDQIIbnKUpzpnfLPr9+LFbALsstt2E7RawTsebCN5C0DZs7DT0vZoWjfDBNEubEaPc3yjcYcDQ6OTU/Yxt0NUDyFh3+dLK/futyJAAWSmHAf4ucPx/sEVm7iFz/fr1mjVrbt26FQAePXr04MEDAFAURdd1F99eX8NSSrlkyZKQkBBVVQFAM5Cp30xdpyCaanMmpllSbU4GcP1O3Dtt2x84dNiMc9rt9gcPHsyePfvx48cAYAYYzbv5Ty/DFTglhPbr169KlSqmxrNYLFarFQA45zmUAwAsuSEYltKQ/KElLXTxwsNxt87p+h6rY6uK1utsjUE2UryZoK3Y2Gno+1TtjISwLdtzla3gXrB4q8/6Ldy8bT+lG7GxVzeOWizfbdkce+kSAAAIAZyCNJ6KcjKjslkAwI4dO3x9fWfNmnX//v2lS5cePHjQbPCRNZv39QmfuNY5M35qSmrK+x07/LB0qQRQNT0pzeIim6nlHDpGjDt1DABr1m/KV6Bg5LyvAAATYnc4FFWdO2/e/gMHJAAX3KxFoJz9xXKq/OP4EzDGhoGsVnuXLh/UqFHr6tXrd+/dX7Jk6cWLlxVFM8XDueCcM8GYoEwwLqXI+DBhLlcBsIwcwf8hi+JlBmFERSoFoXH6yGH7dc+uizb7wdT040zs0MjvTmMTF+sZ3kiNrVjframHVe0CYR+Mn/RW+05NP+jRrHP37iPH7rU5tmG80+48hemctevm/vqL4UprAckyi4Ok5GZYBSSXGelg0pzo/jIjzHQ3OOcTJ07MmzdvrVq1qlSpUqdOnXPnzkHmOtBrt0ggJROcSMkZy4grnrtw/r1OnU6dO6cTkphmUQm1GdhJmAMRu4YUg+iYGZjYnZpTUTt2+sDd3b1Z8xZXrl0zCMaMSim/Wrhg0NAhqq4rusakUHWdcM4lMCkZFxJAcMnM0LZwJU+AFJnVlhKEBMalqmEpZUqqpXHjFn5+5bp1/7RBk5ajxgSnpTlVlSEsGDeTeiUDxgATIBgkNsNrwAE0EA6QCkgDJDO/Tr5qrJNADckMTBEBuJ1uOXAz7owTHbIphxCLQmybamxmdA3T1hN1F9F329LPIxybkPzBoGHr9x9e+MuK9h9+9FH/Qb+curRPo0eJiCWw4uLVdqNHb7tw3sI5A5CZS+1cEMoMjFUpMKcG0ZySMckl0RmjgnN4gjJSStMMiY+Pb9asWe/evXft2jV48ODu3bunpaXJzOr1Z1J08rzxDCknQXKQVEgqJRNSAMCOPbsnTpliU1UmpQMRlbKslFMRtTt1i8UhJYTPiaxTu37rVm1KlCw1cOgQu6poyNAJPn3+XNO3WyxbsRxzpmFEhXCoqkGYNEuYeebX8swMBw6SgRAZS64sUzEhxgTAtVu36zduOnlK6O59B2fM/Wr99p0MQEccEUGpNNORBHAOlAMjGfWaIIFJUABsADYAFSTNoLd45SjHDOCIcYIAziUkR915GG3X91ice1S8Q8ebncpmjNYJYyPXo6h+zNCuIDz2q4UTZkdYdHQ3IenjXp/7VKrccfTEWI0eViEa02OELbt4sdv0afN+X3v+7j3KJHAQBjGormEFYUVwHSRmSEMOG9WRmRbGKPA/OexmXsTOnTt9fX03bdoEALdu3Tp48KDpbpjR7NePciAYR4TqAIJxBgA//frLmg0bKICCiUKZVUd/0HKIGpipqpGSnNakcYtJE6b8smx53nyeZQLKnjhzWgKk222E87kL5rfv2OFxUiIAcABMqOBSUMmpJIibjQOYYJhjQxhIGhgwBUqBuQYDjjjmILZH7agZVCv6VIyUMt6enOhMJSA0hqkQjAKnklMhOYAw2xBkEE4Cp2AQUAmoDHQJBKTM0Kgvo0yfGiblDAbMxvnuy1e33LhzWDG22Z3bdWMLNtZpygaK1zJ9PVN3IecZyQ8/TvgyJPTktRsqpml2Z3DotIIlSzb7YuAvl24dUumOdOtRRverjh/Onmg2oE/znh9vOnBA0TTEmSEFA9CwxiUW3BBEFwxLJiQFRv66htUMh0ycODEgIMDsIwyZHr750muq5Sg1MNGEYBIkwnjRd9+evngBSXicZrEZKE3R7IhkNSwJlVLCL8t++/yzPnF37l29eq18hUq5PfONGjcWUapjbFOcN+7cHjNh/PjJk06ePaMYOgAYdmzYMHCQQhJCCCcUiAaqIh0qOAxQMBgEiGtgiRWiAMCC7xfUaRx0P/EegDRA10HTpKZzXQIIKqhKmcaFIQSW0iyQJgAMhOQIqApEA2wAYaZTxzgw8YpRTlCdc52BjDf0JXv3rrt28yhl23V9G6ObBFlH9N8lWoHsa5FtizP9DKe/HY+Z/9tqG8I6oZSL6OjjZStV9ihXafKq389zvj0x8TRj+3THEaquvH6xz9xZ1d5r22Pk8P3nzqbrejrSdcG4ZLrhMFSb5rBQXZdMAAeKpeB/cWftdnvjxo3feeedhw8fmn0ZAcBVbvIaUk5wTigzuMBCUABISEpa9O03j5ISFUJSHYoDkye0nIqojuiDBwnDh43ZtmWX4KCq2oCBg93c3MqUC/ht9WpEqUNVuOAnz5zp9EHXth3eD583Nz3NwjE3NQzHnFEqgFNAGihOsCtg08COQKOAWOYg0kBcpRJ9ObTPJ30/FpJRQA5I08CmChsROgAAllIVoEswMhsS6BI0BlhICQjACeAAUEBSYAAEuAEMw0sp1KeFFBwxgTjAXYdj+qpVa2/dOizEZkPfJOh6iVZxdTUYy4ltLbJtdVpidGXB5i27T55xYmlgJoV0WO1Dhg5zL13Gt3XbyJ07zhn6xsf39lpS9yF7LKD99uSJa5a3Hzvyy9mzRkdEDA+dfiHuDhOCcmR64QxpRNNBSoIppU9allLKAwcOeHt79+nTx1xTNVORsjbXeR0pxxjignBOAWDfgf2zIuakOxx2XXdiohBq1Yw/UA5TwuUvv/w2cUKI4tQYlVLA0WPRZSuUz5U3T+Pmzc5fuQQAFoddJ9jqcPy2ZnWrtm3ef6/Dyh9XWh6mgQRgUnIhJWOADVB1cOrgRKAyQBKoawAwKWVs7LHqb1aeMHEMABChKiIFg42DCsCBSMisYM4sNBGAMGgIEAcGVIIGoADoAAwAgIHQgRuvVrcqCZJJ4FFSpXMAACAASURBVBLgVnr6qG+/3Xz/wSFK1yvO9VRby7XlxLFSKGuksomqUdixLyUhYvW6S/cfcgmGTuwWu2qz370d1+HTz0rUq1flvXZfzo+8zuimR3EbUh/u0dKPCv2gbtue/Gjb3Tvhq9e8+1mvnkOHHL9whhBy8/bVe/duCo45QQTp8q/IYrVaBw8enC9fvhYtWjx48AAhZLpwJuVcmSivFeUkgKDUYByZlJsTGREyfZqKkIKJHVE7Ik8YlgYVCclpQ4eO2rRxGwAgAyMDCyGmTA8tXLzYG0UKjxo/VseYSKFhxAEIYyfPnunUuXP9WkHzwsJjDkdTDYGQGCEAIYFySYjERCDJ+R/iJwApDxNHDhhaNH/BkQOGMgVzhDhXQRjAORAAhUNG7bLAEiug2cHKmA2QCpgCAaAgGQgzkiYApASJAIynbCrwkkKCpIJiALiakNxvxqydDx9HU77ZYd+MtfVMW4Xtq5h9PWjbqHqAqOuuXp69YuX9NBvlQgrJCUOKBgDLV6+u1bxZ96GDanVqt+pUzD3Ooqlzj5q2JT0+SrMeE+i4rlxyqqcSEqcsXjRu1vTwhXPrNaz9TsvGe/dsBRCCIIqMP1+cqqorV66cNWvWggULEhMTTS/ONC9dtSAujv19Fkv24hlTDmOVUENwignu06/vnLmREsCJcIpDUSg3DUsHpg5EHDpmANt3RX3Rp39SYjpIMHSsqToAnDx7tmyF8j7+fuUrV9p/+JAAsDkdNsWpIsOhqYnJiUcO7h8+eGDH9u02/b5OU1WH1eFIs3PEQICkwHQukQQMgDL9MQGHtx9q36Rd4xqNJg6eYHlkAQ6AGSAKhgAdQBGAJSHIwezx7PFtfusmXEuDhxSsXOiSCsAABoABgFwdebiEV67ZN2VU0UDI87fudR8xdsfNe+cE7FW03djYTrVN2Pk7tq+njh3EedBw/HT8WNjPy3QhGeUMUcCUKhpw/iDuzofdPpw6O6z/hDFtv+y148alY46Us4CPIMde1XYAKQeslpOp6Y8kRCz/tWiFsu916/Thx10rVfbv2qnNjavnhWCS4T/fWIyxudWZrusOh8OVNOtil9lFztwj7aXlGzz78AkzKDWkYDa77Z3WrX74+ScGYNV0jQudS5Vxi6qlOlUnophLg4lF3yxZtuw3XcMYcc6AUa5qRkp6er+BA8oElC1WssTQkSPu3L8npDAw1jFmUlqdVoM4EpLuz58f0bpVi+nTpk4PmRE8LmTTyi0JN5NAABggdQkImF2YXpnE0hbvSLidlHI3zR7vZHYBOmRw0hxUcs5V6Yyjt3+99POcM2Erbb/EiGOJEO8Au0E00CXYARwATgANgAMBQK+WjgMASRhohGn00NFT1Rq2nPzdsuPpynkJhzR9h826D2u7qLoF2/dS9YAj/eejR5du3W7VsM3ilIQDolxRASGha99Hzm379tudunTu9HnPD4YMCFv5y9JjhzbcvHbAmnaCoFOGcUUz7nM5b9XKEdNDkm1pqqqcPRfbp9fHbVs3X7PyF8Vh+cNVSSmlNDexEJlFWK6+piaEEBjjq1evRkRE/PDDD+fOnUtKSoIsGYImA7OWaGUXLZ8x5RhHjCEAnpyS3KxF87Ub1ksAJ8Yq42mKGp9uTbTarTqyacipoaQ060/LVpw6dV6aK2wCQIJuIMRo7OlTPn5lmr/T0q+sf5369Q4dO4owMihBjArgDHQAHp9yf8bsqdt3bolPiF+zel2bVu27dv54f9RRxaFQyqQ08xmAccm4NFe6zTssJUguBebmYIQZ3HCAPQ1Sr8LlmddD39/eusOhd8ffmrQJ774Ot+1gBY4hHUO6BAUAgRSgAtiftsD55YQUUk+2gIJByD17jnp4Fm/9cZ+wlRt3xj06oRoxOopB+h6ndaszdb9uP4W0+Zs2bTx0xKFjzakDE0Co1DXABiCkJyT9tmhxs7p1fcr4eAf45/Mp6VmurH+L5l0nTJi/a9eW6zeOPHi069Ll8F+W7Yo9BgCMI8a1pPh7IZPGlinl/fOPP7iuygyTmMFJ1zMis7z4CVy7dq1hw4be3t4dOnSYM2fO7du3XWko5vKdzKy3ZIwpimKmAb5gPFvKMSEwFxgA4u7GtXin5ckzZyjA/cREJ6E6507CdC4UQjXKhJBXb91Z8uOyhIQUAGBUEiwYlUxIDoA5+3HZz6XL+BYqWqSkr0+jZk1nR0Yci425ff9efOrjG/cvnblyfP6SyAkzxj5IvedkDjtxnou7OHDisIr132zUqcXG2G0WcFjBmQrWNLBZwWkH1QpOCzjM5+2gOMDpBKcDnHZwpIP1Pty/ApePw9Fgy/h3zjdsdCmw4YnmvW8N/8H4JVYet8AjKRyg6KBLoICZdEhQXjEtJ0EaHHQBDHbvOFSsVMVRM+YPmf11/zkLpq/esOf+ozO6tjcteZ+Sfkx1XKVkzoqVl+894FxyzEEAMCYJAk4AY2BcTUg4tW//t/MXNG3SrEAJb7e8+dzye7kVKZq3bLkyjZq26t0noGHDGi2aHTx13KpaNN3GGAIpb12/0rJZ0xnTpnPG/yb+ITIbeGcFABw5ciQwMLBAgQJFihQpUaJEcHDwxYsXNU2TmZ3mTMVocs88eKF3GACeLeWkZBKolBQArt+4Xrla1ZnhczSMCWMKoSkOJdWp2gycruqpDqdG2IEj0XPnf221OUECwRwjzqikXGDGiOAWh2PQsKFBDeq3fLd1/caNuvX4uGPXLo1bNO/SrXOHrm0r16yQO0/uD/t2TSaJqZD6CB7dhFtnjPOTtk0p3rX0qO3jTsHZU3A2Vp46BxfPy8sX4PJZuHBKnj0hT8fKUzHyZLQ8Hi1jjssTx8WJoyL6sDwaBVE/ySWfOT8KelD1zYSA8teqBF5u0elWt8mPJ2xFa+7DRR2SGWiIIYuBLUzorxjlAABL6WQg4PChU55F/LoNGLP+2IVxi3+q36NX64FDvtkTFWuznta1/ckJmy+cn/DV/JsPHxPCISPvDgtmgCTUYQdChcMhnU5mGBdPn1nw9cIevfsENm1WsFRpd8/87kWKFa9QMZ+Pj3+VivO/W7Rx8+/ffrNg8dfzViz7ae3KlT269xw7evy2rds3bdq0Z8+eo0ePxsbGxsTEHD169OjRo9HR0cePH4+JiTlx4sTZLDh//nxMTExoaGi1atXKlStXokSJokWL1qtXr0ePHvPmzYuJidF13aSZWexjloNlSyrmM6WcoABMAgWAS5cvlShZomLlSjMjI/YdOWJDhAI4MbEjjISwKpqK2cFjMd8t+UnVEbg6KMqMyD9ilAieZrNGfDXvraA6rdu1HTRsaIMmjXPl9vDMnz9fnrxFvIvkeSOPd/Xi265suQZXVqaumH1n1jfaN7Mds4bGDe1/a+A0ZXqwdcrE9MlT7KETUicHW6dMSg8elzxhdMK40QljhyUO75f85ZdJ/QcmDB7yePjgR8OGp4/o7+jfIa3tmw8r+CUVKZWev4zFt2LymxVvVWlwte6n9z6akzp1F910XV5KB6sKTBWAXiWzEgAABOG6EwHAxp0HPIr6lazZsEqrTl+Ehi/aHrVw687Pp89oMfDLjpMmvDt0aPMen4wNm21TDWmm3nHGqUGYLiRmmhMw5qpiWNMFRiAFJdjudCalpe0+dDB45syBY8d9MWJEx549IhcvUDX1+PFDVSqVK1m0cPkyZd56862qlWoG1W5Ur17DatWqBQYG1qlTJzAwsEaNGjVr1nzrrbcCAwNr164dFBRUu3btN7OgWrVq9evXr1mz5htvvOHv7+/j41O5cuU6deoEBATUqFGjS5cuM2fOvHDhgqvbja7rZjzmxSu6Z0k5wQlIyjkGgNNnTvuV9a9SvVqDpk1btmv37c+/XLt7FwtBANJV3aYhBrBu45alPy8XmbUH5s4TAkAxdIMSLgUHcGjqvkMH+/T/smHTJg2bNunQpfOwISOCR4X8vnpD5LeR1dpWn3tw7hr7yoHn+nU41bbtzVaNb9ate+utt67WanCnQa0rtWrfqF3vTr3aN2oH3awTeL12zSu1alyuUeNSzao3qlZ4VKHiw0rV7lV/61btOjeC3roRWOFquYB7Pj7JhcqQN4qzfIUNz6LOIiWsxf1T/Creq1DvSt32J9pPuz09hpy0g8Kl5PgVyz4BLiTm0pAwfta8snWbtu071L95uwLVa1fv0PmzaaEdRw6v3L5t2VatigUGFihXYc7i7xARkgNwLhmhTCdcw1IXknBicIo4JwwbWFNBcENXCUGIEg0ju6Ym2NJtmmpg3TCcsdGHqlcqV9Azj6dHnjKl/MsHVPMu7l+ihE+pUqVKly5t6quCBQsWLVq0aNGiRYoUKVy4cMGCBQsVKlTij/D29vby8ipevHjVqlV9fHxKlChRo0aNatWqVahQoVixYoULF/78889jY2PT0tJcG4P+6w1LzogUhFAdAE6eOukfULZ23aDP+/Zt0aZN/eZvf/DJZ2s2b3mQnBqfbrXpSCN05dr1W7fvBsgkG5OMSkKZahhUCLviZFJSIeyK8iD+8c24O3cfPkixpBsqIlZCbCzJnnrk0dEYcnz05RGN9gU1u1O/VnzF0vEFA5ze/rZS/mllfJNLB9jK+lvKVHCWK2cv62/x80sv459epqylbCmlZH7q6UW8imnFfG1lyqWWq5JeqZqzcjVWoTQpVJC752PuuXW33Lpbfpa7kCyYXylULMHP+7hfw31vB58NjUmMRkh5xXIsBYCTUAxgY6xlz899GzRv0Xdwi/7D637ap0zrNp7Vq3uW9csbUDa3f0Aurze8SpT+YcUqQiVDDBiXjHCJKWADDAzUkFRnyKrYNF0V3BQjEYIASCEYoogCAwBCNF2x3L15uXmDoLKlSgTVDKxS4c2S3uXKl6vp61uudOnSpUuX9vHxMQ/KZaJs2bJ+fn5+fn5lssDX17dixYqVKlXy9/f39fUtWbKkn59fyZIlvb29y5cv7+PjU7hwYdPOHD58+N69e5+6o8f/jmdZvMMZEYJhbADAyVOnA8pVKF6iVKNmLd/r0u2Dnr0DGzSvXrvBZ/0Gr9m07cdfV06ZMWvQsBHHjseAGULMCCYCYZRJgRnlQmiGgQgxS2R0jKi5F6DMWCITgifLxxfh9KT7Y5tfbPrmg6p+aSV99ELeRh5vXKQU9S2BS3ujUp7pXkXU4kXU4oUcRQo5ihRWihXVShRghdzB3QNyFyCFSiil/azl/FMr+FsDAli5/MjLnbrlBrcC0j0fuLmDmxu4u+P8JXHlIOfb9Y+16Li60/f7F6Yk3QLGXzHKOShRAW6kpZVt+nb59l3qDRhZ8bOBdUcH1x81sXyPXv6dulX9oEeNzh8Vr1Xn7c4fHIk9AQCCUMk4F4wDZ8AIEAQcgyCSU8ExI4rioBRxhjXVgZEmJaeUYIwlcE232dXE8xej69SuVrJYkSoBlUoU9SlVopyvb+XSpf3LlStn8seEi4G+vr5lypRxUS4r90qUKGGeYNLS19fXz8/P29vbx8enYsWK1apV8/b2Lleu3NKlS80NtLOlrduzpJxgXHCBCQaA4zEnGzV5u3uPL8ZNmNF34JigRu/6VaxdsXrDjz4dOGzs1IbN3y3iXappixbptnQAkJJLM8lHSCmlAGkucJoli1xwxjnljHLGOScImAFAAAyDyOTL4tjEO6MbXm5R09KwZIpPWXuRUsm5CqcWKmQvU8ThV9RZtqjTv5gSUFwNKKYEmAfF1YDChm8BWqSIUcLHXr5iSs034+vVTGhUMSmwjFI9PynpJjzcMsjmllvm8hRe+ZViFR1vBd5u8s7RduOiRx94sEUx7gNTX7GELwoUg9gWczx/pVq+HT6pOmyq9+CpJcbN8Q/+qvz4yPJDZlTpO77x4IklG70T9t33iCMAyjniUmAAklE1RamkRHAmODc3p2NMCC6lEIKbByBAYCmEVIVqg7TTd6PL1/LzD/CtVLZyUa+Shd8o5Zm/qI+Pv7+/f1Y6BQQElC1btkyZMqVLlzZtzgqZ8PPzM21Lk5x+fn6lSpXy9vYuUaJEvXr1goKCKlSoULVq1apVq3bp0mX58uU2mw0yc8Re/F1+piWqXEgJZkLqxo3bO3fuMWPmwvGT5kwIjhw1YU7bjr1L+Qf6V6zT/N0PmrRsXyagYuduHyKGAKQEKiWTUvxlgf4TsWBMgZgl2joCkf4Izk++NL7mwca1HrYoc6ditftlGsWXq3azUrmrNSreqFX5Vu2qd4Kq3gmqcL1m+Ws1XKPszco+cWUCbpardqlmndMNGpxoHnSiSfVzQZXiAwullnY3CrhD3tyQy11zz6t6+ovyFRxvlrtSvV5s00GXBq9LWXmfX+KQClJ7tWKWkkqdA9t44ED+arXLduvvN3SG57DZeSbMzz9pUZFxC0sMjfT5IqRKr9GFgpovXLMaQDDqJERxdTRhZvBL/EVG/x+aLAiQBhiIGmAkQ3zU1e3VmlQo5F2gQVDDLz8b3PvTAT179u7Xb8AXf8Rnn3328ccfd+nSpVOnTl27du3atWubNm3efffdli1bNmzYsGbNmnXq1Kldu3ZAQEDFihX9/Pz8/f3NyIqXl1f58uV79+49YsSIXbt2paWlQWYV+b+ecoILzhjnwtBRZOTXvXoNDI/8bsz4maPHzwoJWzxm4txBw0M/7zfmvS6ft2zbuUgJnw5du6iGAgB/T7knYKZ9SAGAMQiHA+5/fXV+063t6sa2qRFdr+XZBsMSP54WPybsQejMR9NnPZ4xO37mnIRZkclzIv7/CJ+ZNi1EGTnNMWZOWsi8xJkLEubMSQydaps4GPd962HVkslFvNEb3lphH8XXzxJQMb5qjVt1Wl5rP/zBmDX62tvyugIpnNuA6q+SMydBGsQpQazevqNQjfo1eo0qMzg079AZ7mMico2d5zkystCQOb79p5XrOazAW42+37QJAChVhDCoFCbl+H9JOQ6AABOqg3bwzu55v89s3+udCm+WnTB2gjXJbk/TLBaHw+G0/BEpKSmPHz+Oi4u7c+fOw4cPk5KS0tPTU1NTk5KS7t+/f/PmzQsXLoSGhvr6+hYuXNjHx8f094oWLZovX76PPvroxIkTiqK4LMlszAh7lpRjlGGEACA1JW3IkFEDBo6aFDxnUnDEsFHTBw6fOmXGt/O+Xhky4+sxk2ePmTS9YbOWQ0aOcGpO+E+Ue+JbCIAGIKQEgoArDCwbbq8buH/0uLhZUxNmhz+afkCsuynOPBS3zfFIxD2Wcfflrazjjrx0FaKvQ3QcnL4vL9yX527I2AtwcLVY3PZ6vSpXi1dPLVn5cdnAx0FBcQ0bXm7W8/7nC/A3++T+23DLCmmasBNDAfyUfWxfVkiDOgHg+5UrC71Zp8GgSWWHhuYbNt199By3UeG5RszxGjq7zLDZZT8Zkbd60KLffwcAShUJxKQccVFO8r+ZMQGAGZw4GQBYWUrw0jEfT+o4ZEbv5m0bfPvNYgAABoT8V7aDzJLEbIZD9u3bV79+/bJly/r4+OTJk6dcuXL9+vVbsmTJlStXZGbPb9e6eXbhGVMOGQgA7sXd/7j752PGTpkcEj5hcvjkqfMnTVswcnz4wGHTho8NC56xIHT2/L4DhmzbvUtKKYH9I8phkE4QVFIgBjAdAG85uXHGrnnR7EoMOrf64vIUdouDzoELEK5Bgf5x6BTShbSAcIBwAlgNeGSBmyfE9sHXP3j3Uo12SXWaXKzX/HirDy/0CLPM3iV2X4bLD+F+KiTbuRURXVIB/FVScgAgmdQBIHzxN14V3mw0eFLlEWFvjJzpPibcbcwct9HhniPDfUbM8ek5PHfNBuG/reQACDlBMi4klv+AchxxqjIAmYDufTata8sv607+ZujH/TquWbMcQEoqMaauHBEX/pws8oT+BIDDhw8HBQWVLFmyVq1anTp1+v777x89euQqqHN13cv4tVL+68MnnHFKCABcunD1o26fTg6eOTkkfMy4sAnBkZNCF4wcHz50VNjUmYumzPx62JiQ3l8OPH/5Epgq7h9Szg6UAAGKACEAeeJ89JbYPemAT8Sdnx0Zmhp/HyRwkjEYAUYyltpdAzhkJCYbADoAlZTZneLRdTgx/daoTsebtDoT1P5w+3GXp67W1p+Bc4/gQTokKmBVqF0zVMEEMBCvWiGBFBIBQGh4ZD6/yvX7jKo6YnrhkWG5xoW7jYtwHxeZd0xkseGzy3wxzqtZu5ClPyEQhKggKReSSKCZlPuzf/ukQDkAA8qNR+jWkAWfdRjdZNDsHh0+ab56zU+SYkHoX3KVUupiiBCCMWZmkLgAADt37vTx8alUqVJERMTly5fNVo5mw1lXqpfrE7JL1z3T8ImQUggAOBF7utfnX06eHDZu/IxxE2YNHz198MjQSVMXTgiZP3L8rClhC0NmzB0ycvSl69cIJwD8HxqWUgFOQYAQgBhgrquaXVOYhFt37v4YsUh/bAUAJAWSHEluSG5I7uTIwQ3X0AnjKoADwA5gB1DA0I1UnnxRnI+8Mbvboa4dozsEX51xFJ99DCmJkJQuEg1hk4AlYwJxTgAhUPVXLP1EcokBYOqsOZ5lKgZ+3L/q4OAiI0I9xs52mxDhNj4y15jIgiPmlB82I/87HT8Nnmo1dCkJSCaEpNKkmgSTek987p8pR4GD8ZjcGPtj366Tm/Wb1aXXyI7bd60BKSWjnJH/WG7/l/8n0dHRo0eP/uWXXywWi5RSURRX6SpjzGKxmD2LzCqEv/zvegF4pn0sMzsQHj0SM3DA8MmTw8ZPCAueMnfy1Pljg+eOGh8xPvirsZMjBo0IGTp68peDhz1KTJQgxX/Sck/OdiCRa6syDIAkCFCdGtIx0fGFAyfAQjhDKqgKKP/X0AQhGJgBQgepgzAAM2kHFAfxm227vkn9aTXdfI7fSgMtVdjs3CIlAkaACsBSGAIjoXEwXtaKrKeF5AIBwIxZEQV8KlTv0LNq/3HFhgTnHj3dfWK42/gIt9HhniNmlxs9x6Nx21odul55cFcIDIJLDlxmdMb4j5QDAIYYUygAjUfXB37d7f0JdbtNav7+F43WbPoBAAQnjBogn0xcBgAhhNmG2azWMblkviozE5c1TUMIIYTMFEqZWekj/2SamvU+L551z9SwzOxXEX0sZvCgkcEhsyZMnDkpOHLspPAho6aPHBc+beZ3Q0dPHzNp9phJ08dOmpKQkgIAT1DuP36LBGASOAWgGfLVnVrC48eGroFk2G4HjEEoHJx/MwggFUADQBKIBCpBB7ADSwL1DqRchoeX4UE8OFTgBhAhCTAOmINOwKCSMCSYE5gC/FVaIgAAygwAMXN2pHvuQkVrNqo9aHzx/uNyDZnkOWWe26iwXGMicg0J8x05p0LvEQXeqvvbtq1SMkEINRjnZitdDoClZH83ZYKUREhDUKGlybsDv/mw3cTan4a1bvlJrWXrFgAwyZDZDVUI6erBzP4KJg8ppZqmmevaGZRmzNWq2fW82XYWMj1AyBJ0ecF4ploukzDHjsZ+0LXHxInTx04IGzdh1sSQuROmfDV20rxxk+eNHD9rUuhXI8ZNGR88Lc1mg39OOTA7kLq6TAJcOnf2wME9TOgCNEJsACqASaj/czDQnUAcQDXgCCQ12wuBcAKxAkoBLQGcVkDY3GyXS6ASiABEgRDBCQJsB6zAfxdZ+9dAckkAYNz4yW5unrlLVQzqM6rc0BCvYSG5x81yHzM7z/iv8owILzkqvHz/8XkD64cvWQIAQChDgmfk4XAA4z9QTkqgABgIV1LFnX5fd249sWbvue3a9AtaveU7ACGZ4bCmq4piUuXPawx/98l/XHD7yyUKmVk//uL1m4lnTDnBBQCcO3ux1TvtR42aPDV03pjxMydMjpwStnhCyILBI6aPC46cOG1ev8Gj+w8Z8XRaLsNfwAAUJBEAcsXKn79aNAdzuw0nxCVewJAuJMoSrfyLwYGo4FTBiUHjYIAkIJjkGcE2BpKApCAz21hyYOYgUmAG2ADsBKTCK5XXLEFSiQFg+IjReTyLuBcuE9Dmo+rDppQeHZZrcEi+8XO9JiwsMG5+8dERAYMm5q/XtM+YMZQSialEUjDT+frvKMcACGCmJPPbvRa89/aE6r2+atv0k6o/rpkLYAiOOM9QTRhju92uqqqLTk8wxyyBk5nemvnXpc3MA4SQoigy0wo132tuWpAt9/kZZ59wxgEgJTm9S+fuH/f4ImLu95NCIkeMnjFmUsT4kPlDR8+cHLpgwpTIQSMmfPxp7ys3b0BGL+R/QjkBGf1/BDDOJYgffvlu4bcRRNrvp175PWqZXSQSoK7gpMky17F5wIAjcGCwc3ACqCD0DFeNwP8fLDP5U3IQHCSXQAUQCgQDMQBjIPLVohyRFAAmTQouUbKsX7V6eSoGVfhsWJWJEXkHhBQc+1WB0fMLTVhUeHSk/5DgIm+3a/lhN03VgAgz8UQIkJL995QjXEsWcb2+7tBsYtUec99p8lm1XzctBiDACdZ1TVHNKlWXmvqzVelikck6V9qk+apZnpNVAQohNE0zLUzzjf/2ejlzP3cAACnlkMEjq1cPmhwSPm3GwtHjZw8fO3Pc5K/GTJobPH3BuODwyaHhH3/2xdGYGHgKLSdAEiGYFGZLLuCHog/EnjgsQH2QcD38mxlO6UAgjcy2Jq4uQa5jAwCD5KBL0wQVKjAdKAbCAIssDVEy2jZLKTkICjyz9zPjGe36smeafG6QVDIAmDY11M+n/AefDPDyqVaoRZfqY2cXGxpaeESE15CIgmMWeo4I9xs2tfwHn9Zr+15KShoAAAZJgXMpBP1vDUsEVBgp/4+77w6L8trWN9EYu0YBGyoWFAtYURAsgCCKNOm9dxhghja0oVd7jYnlpFyNXWOMRk2zROxdsaCISB+Y/tW91++PDRPiOfdo7jU59/nth4dnxG/m+2bv/e7V3rUW1ARt2497WgAAIABJREFUclyYOsWrwtomas6Xx7d1HqX/NBiGIXJJO7RiighDUmUIuroXaCt/aU04bWYq+d//YDT8PQcJAIDnEQBIcgt79hzo4RWWnbsmO3+DUFyekrkmOa1MkFIYL5RIitf6BYftPbAfw5uh8He4DcYcyyGWBUQBzwDX2PpaIZcCR7+ur12zoUKFKKZbJaF/+cMCYCD6Iw1IA0jT9WFcZ+VL0mCXx4AxB5gGrAGsBkQB4jDCPAIWAfv/k14JAKBBDAd8ljhr3KjxWTkVY00WfWBkPjZUNDqhcGhsyYCokr5xFb3ii0bFZc8Oi5uzbMW1qzcBOpUCnsU8ot8dchynaUQ1ARscLdON3MqW2MbM23FwLQ9qjmLUHWqZVK5Sq7QPpnVRagfRIbUXEDhp5R75I0VRL168uHv37t27d+/cudPW1tY9svcfEXHw3oMEgDGB3Ib1Wz7qPXiptVO6uDS3YGNa9tq0rHUCUXFsUm68KE8sKQ2OiC4oLVHT6jdoze9wG4SAokCtBkYNnAZYFnHAYqCh/bX05JFTNMV3pqgjFhCrffGH15jv1DwxwTyDgMJAY6ARcJ2NX4jXBAEHoAFQAigANBg4rtPZApr/30LhFDAYoCivcNbUOUVFGxfae/cYO3uwQ+C4+KLhceV6sWv6RJb1Sa4YHpdtGp1saL5486btPM0BD5gGjuF4jgL8rpBTUfLn9H2PUltL8TSPNTZW0XMFeRE/nDuxc/uOiMDI+NiEzZs3n79w/sWLFwqF4vdH7KYoAoBSqSR2GnSJOwIkiqKuX79eUlISGhrq5eXl4ODg4uIiFAp/+OGH1laSvIL/f8gkQAjxXc7Zr77YO9Fgmq2Nc1JijlhcnppeliauFKWWporL07Mr0jKLYhJSYhKS6xuJBwVhzCPEYfwuHCrEA60BlQo0amA0mKVohpHTwALdTtVVN7AajBEPiMY8BYT9h6iuH7rrBdfpScHAA+KA5YBhgaaBoYGlgWWAxwgB1wk5rVJKY+CI80aFSeXYd1+2/8gCv/vAgNVIAwCb121atmSFKLPUyifmg4mmfcycjCIKJsSV6SdW9o4pGpi+flhM7qyINL0Z5j6+Ee3NHQCAWYQYGrMUIBr+LeELE1uOhg5520PpTZdc66XpUyN3OC/wn9pXt4/xHJMFc0xnTDZaaW/v7OxsaWlpZmaWkpJy/fp1rRAjlhtN00+ePPn666937Njx008/3bt37+HDh69evVKpVABQVVXl6ekZFRV16NChM2fOHDt2bO/evbt37w4LC/v0009lMhn+sxGC99fY7P1CjgPADM0AwKWfLznZuvg5B3o5BeVnVWaLK7LElWnpZRlZ5cmiAmFKYWp6sZOL/8HDpwCA5jGPkYZWI8zgtxWqwxjziEPA84BYzLE89+NPP928fguzGDiMOMyxiKFpAKBpDaVR8TxLUyqGoXiOBgCMOJ5nEeIRwhzHI4QRxjRLc4jlgecQy/EsAsQgjuM4zCOMMcKYxYgDrGFYuVKNEJJ3yK5duqJWqBn6X+gzf5yTziiQtkHMe5zw9zswYApRAFBeWDp/gbVLdOri+MxRKwN7Ga8wdk+ZG1eqE535caLko6SiPkGZ8+IqjayD5pg51tWSAm0qjpJhhkYaFvBbWoEDj4BlOjpaHjfdd0le6pw1M3T9UqMVuroTR2zf9eXdW/drqm+9fPG4vr7+hx9+iIuLW7p0qbGxcXl5+ePHjzHGHMdRFPXpp586ODhMmTJl1KhRpqamc+bMmTJlyooVK9atW3fv3r309HRbW9vHjx8TthfLssQaXLNmzaJFi6qqqjQajVwu14rH7tXE3nxaAjbU7ecP8CMtmv7EeK+QAx5hxDIsADy99yTcKzTOPz4uMDEtPqcwa504pTRNVJSWXpwozEsWFqallbl7Rn2+6xAAUeywhqNYTIpp/LvRfYLI7y1btmzbto1YzDKZjLAKOjo6eJ6vr68/ceJEbW0toeQ1NTUR7oJKpSIfolZrSE8JiqLeKGSPMSZXEmsbY3zp0qUzZ87QNH3lypWMjIza2lpSzxQA/rtaGhhj4sgm//zPGu7/fmBAFKcGgJyUrMnTzSyDE4xjU2fF5OhZ+ow09ZwZkGaYmj8wo2BQ1vqBkYXGUWumLk8YN335z+dvAgDHyRhKijUapGKJ5P93kEMccOqO9ranrx+7Jyxzz5rlWzRvhtPIZT6rntS1yNqVbU1PaKqdrKZarX758uXOnTvnzJnj6el57do1lmXPnTu3dOnSsLCw06dPnzlzZu3atRKJJCsry9XVdf78+WZmZpaWlhUVFaT99fPnz58/f97Y2AgAHR0dQUFBCQkJpPxJd3MOdzlF/wXkOEA0xoTShvD/IchhAIZlOZYDBMoWeWp0SoxfbFpMZpB7ZHZKmUiQn5JckJZeLEotFKWWZGRURsdkVqzZKVPQPADF8Sxw7w657lt8165d+/fvxxjX19d/990JhmEuX768bdu22traqqorQqFw7969AHDnzp34+PgLFy6QN2qdyNAFLXJ8SqXS9vZ2uVwul8u1TjBSE6q6uvrZs2ccx7V3tF+9dlWhUDQ0NNy7d0+tVkMXgeifH1jLV8IYazsz/Z8cnaHwLFG24UxL8/BEw2iRRdaa6e6JH45dPHpZwDRRXv/krMFZ64YJyqZGls90SR08xrx83ecAGCEFx8owpUEa7s9Czi1zll/JAotAo8isRDUClULN062IV6lUanJuAoBarT569Gh0dHR8fHxZWZlEItm3b199fb3We0kYXi0tLfv27TM2NrawsLhz5w4hiKlUKqlU+vr1a+I+2b9/v4ODQ319PTmXtajDGBM22RtPi3jEswhxGAAwwhoVRSJh/+Px3iCHAXiMNDTNMiwwACqUK8wNcg0WhAh9VgUnRWZnisoy08rTxSXp4tL0jPKs7HVZ2WuTRQW37z4DAAZhDniO1Pt/23gDcgcOHPjxxx8B4NGjR6GhodXV1RcvXtyxY0dzczPDMFKplMRSHz58WFhYeOvWLY1G8+TJE4SQTCarrq7meb6tre3gwYPXrl1Tq9WfffaZn5/f559/3tjYiDFuaGggZaEwxiqViqbplpYWbWez6urq9evX19fXAwBZsH89OV2O7O45Ke9r5t/rwACQJy6aZm63MD59dGSiSWrRwqi8vhOt+09bZhAY1y8quZcgf5igzCim0jy4sO/o+e5+kSpGDaDhkRKzDGbh7YolYoHTdLRLn75+4p5g6yaeHVBqPsdjnFd8sIoHtYriWalG1cbznSzKjo4OmqalUumePXuWLVvWp0+fgIAAsqbdjzlyMkqlUh8fnyVLljx9+pRoKOSmHMfJ5fL6+voXL14EBwffu3cPd+u9Cn/MvntzIFIUBJEX/8spfo+QwyzPUQzLsTwwQLWpswVZwS7Bkd6xUT6CGH9RUeamXPFaUUqBKLUoLb0sQ1yZV7DZ1z+OmHM8AIs5FjPvAjncVeaaTNOZM2eqqqoQQtXV1WPGjFmzZg3HcaRTBJE/SqWSRGkUCgXHcU+ePCkoKLh79+6LFy8kEklTU5Nard63b9+1a9dUKtWnn37q7e29Y8cOtVrd2tqalJRkb2//22+/QddikLOTPEBjY+OOHTtI+ft/OcjFJChE6BHaGvr/51CHAXM8AORmFE8yXz4rLmVAaIx+fMZSYdn4hV4fjJoz2sl3Ulpe38S8oQml4yNKzKLLR85eMdPM+vGrWgw0yykYRsOxXX7gt0g56nfIZcwOrVw0zXH4yiA3Oc0DAEYyjpFrNBShbpE5lEql9fX1e/bs0dXVLSgoUCgUWk4JTdNKpZJl2ZaWFoVCsWHDhpCQkLa2Nm1aOtkJDQ0NZPUjIyNv3LgBAFoqJrkF/ieOC7mGVLyUdcjUavX/3ony/iCHsYZlWB4hhAHB68f1CYGCCLfIMNfI5OD0MPe4nKQysag0KVkSn5gjFBUJRSXirDUeXpFlFdvUNIv/POS0E1RXV9fR0QEAz58/nzlz5rp166Cr0x9R2QkjQdsBsK2tbdu2bRs2bLh3796OHTva29sxxiSlSqPRtLS0tLa2kg+srq4ODAz09fWtrq4GAJVKRVKwlEolgTRCqKWlpTvt6J+flsg38pocq9qWMe9p7t/TwIAYDgDS04pGmdoYxaf0i00cLsiwTC6Z4xDZU89Y39pxaekGfcnaoQnFekHZJhFFRqsiBk00OfPbRQqrFJp2pUahYXkevUXMdYPcU/d4u9UZsyPWLx1vM8TYesEPv1xrl6p4Xokxw/O8VNpOrG6Koogr8vr165MnT96yZYtUKiUTS5aYzCqphX769GlHR8czZ87IZDKyDRBCcrn82bNnP/zwQ0ZGRnl5OelGoM0kILfQ2hF/kHC/t4THAMDQ/9saz+9TsaR5HgHwPAaA+1fu+630jfWKi3KPifcVxvqIEoOzMpKKU1IL4wXZopRiobBYlFIcFpEiSMp+Wd8EBHLAvIsxirslYpBDjuz+5ubmffv2PX/+HLpchcRIIw4Sbd8WhFB9ff3JkydbW1sVCgVhCZHfbzgeFQrFrVu3nj9/TkBLDAbocpYQW44sG3mGf1YstQ+pVCqVSiXxcWvTT97X5L+fgTvTbpJEBf1NFk1ITB+aKdEVZc+OyZnvGNlXZ+qASSYzBakTJOsGx+XpheVOCpPMCUrtOXrSf317XMUrFVS7ilHRCLh3knJ0R3sHgZy7eE5QuYXO7P79Rw1bbLtamJRxYO/n166cl0rbtausVquJaX327NmpU6d+9tlnHMfV1NSQxVWr1W1tbTKZjBxtT58+nTdvno+Pz8WLF4kVd+LEifT09FWrVhkYGIwbN+4f//gHIV6yLKvtBEKC6f9Mg0aAVIyyqb1Rpu7gEYcwjwH9b4h+7xNyLMYIgKZYALjyy1WXJa6J/slJ/qIY98Ss6ILEgIwsYZk4sywxOS8jsyItvVwoKhKlFoWEJV65fgcB8MDTPIXw270L3SGHMSaTjjFub29va2sjJhPP86S8TPfEKoVCQQ48AGhpaSGaBrleo9Hgbt5F4orUwo+YExhjIs1Io7ObN29u3Ljx9u3bRP/B3YwB7aMSELa2tn777bf79++vr69HCGmVzPc1+f/j8aakxYAxDokWfzDZdERC2rCCkmFpuUahKXPsAgcOmfhhnyH9FlmPTMwaHJM1Or5kXLjEOCztI/3J/zh4QINpNaPU8BTdydh5R8jVuMUtdxPPDSpbOHrR0PGmJqPHmwzqrzvXxNDb06W4uPjw4cNVVVUdHR3kOS9duhQbGzt06NDk5GTiWaFpmkg/8snEWdLW1jZr1qxBgwYtW7bM29vbw8Nj8uTJ/fv3Hzx48IABAyZOnJicnFxUVJSbm7tr167bt28TjQa6WmH94VEBautfbNm9OTQ2JDFNcPbXMzRHkXn6H8/5u0IOd/kJ8X9nZQJmMaZZRKTcb+cue9v5RLvHRrvGRjjFiQIzBT4ZAW6xKakFqeklGZkVGeI1iUn54qyKgKC4zdt3YgAGszyhe7xtaJms5HmuXLny9OlTlmVpmj5y5Mj333+v5ZJrZR2BEAnOEEB+88030dHRpB+n1irQtoYgrjBifD969Oj169fkArLAAHDhwoWFCxcuXry4qqpK6xSBriOgu5uEOKZJSdPo6Oimpqbus/on1up/Pd48vxEifloypQhjFkFLu3qxQ0BfsxUjRdm90rL1MgpMEySG8xwGDhhj5+TWd9bcjz1DRiTm68UV6MfkGQQk9ppoXLR5CwZgEcUAUgFm34I4DMBjlpG3Kx69fLwybLG7eJ5P4YIxFsMr9+z47B9Hxukb9f6gR/++vQYNGjxmzJj58+eLxeIzZ87cuHGjoKBg2LBhvXv3trCw+PLLL2/fvl1XV1dbW3v//v2bN2+eP3/+yJEj33333Z49e8zNzYVCYXx8/IcfftinT58xY8asWLHiiy++OHLkyLZt29LS0pydnU1MTMaPH29paVlWVnblypXuqod22wDAts+36owbOspw5OCRgzLzxQymATqTqX+P1P2Z8d4ghxBW0SwHnRn0Px772dvWJ9lXGOUUG7c6Kc4tOdolydcpIkGQlZpekpAoSUwqEIqKxVkVwaGCvMIyNcPQiOHg7bYcmYvu7pODBw+eO3cOY0zTtL29vZWVVW1tLdEVMcbEadndNa9Wq3/66Sdzc/NFixZdvXqVlNDQdoQgu1B7l6amps8///zOnTsYY7lczvN8U1PTtWvXTp06VVpaum3btk8//fS3334jdgVRU8nnKJVKooW+ePFi1apVubm5xcXFDg4ODx486P5d3nWh3sd44/zWaDRa/wFNUTTLyhjuyWvpLDvvwcs8ZpRv/VCU3TcqxSqtfMYCx1nTzI6cPLk4OKSHjdOoxLyhsbm60Tnjw1L7GM2TrN2AANGMksa8HBDzVshhBCyr6FA9qn26ImSxe+b8gBLL8dYjk4tyswo2zplpMcd4sp+Pm4eHh4mJCek9YGBgoKen98knnwwbNkxfX3/AgAFmZmZubm6+vr6enp6rV69etWqVhYWFoaHhpEmTxo4dq6Ojc/DgwaNHj+ro6NjY2Jw5c6a2trauro5hGIqiGhoaHjx4cOXKlTNnzmzZsiU8PNzNze3bb7+Vy+Va2w+6hF5eicRovmFYUrDd6mUZhekapO7sXPifhxzGGpZnMaEnwsm9p3zt/ES+okiHaKFXWqxLssgnK8Q9ITQsuah0a0paiSCxICW1JF1cFpcgFqZlvW5uYYFjEP0ukHsjFL59+/Zdu3YBQFtbm4eHR05OTn19/TfffHPs2DGlUnnhwoU9e/a0trYyDNPY2Miy7O3bt4ODg6Oior777ju1Wk2EkkwmI8nF2mAOy7JEe7l///79+/dJen9DQ4OXl9fo0aO3b98ulUo3btzo6+u7Y8eOmpqa3bt3f/fdd7hL+dQKzIcPH/r7+z979qyurs7a2vrKlStvTOmfW7H/xXhjycj20urhPELtPM7atGeUmcPUkNTRGSW9UvL7RadZC0tmzFlut3hFa0dbfElRjzmWoxOyh8RmD47OmhCb1W+GuWTNRpbnVAqZimfbMUe/LUpAIKeUqapfPrUPXrw6fV7cFoexFiM+HjJg4rSFGakFzx7fUatVHR0dN2/e3L59u5ubW79+/Xr06DFgwICgoKDt27eXl5evW7cuJycnKioqNDS0uLj4wIEDhw8f3rt37xdffJGbmztx4sSxY8caGxubmpqeP39e+/XfIACRvzx69Egikbi6upJdBF2QI78zC8Urfe3zN0kC4/1S8oQarMHA/w45/j8JOeABFBRLGo7t2fCVj41PtHNcxMroRDdRsnvaOuHWUHeBzTK3otKtOZL1opTSZGGhKLUoM7tMkJz2rPYlALDvIOXgjyEUANiyZQvxUj579mzLli1qtbqmpiY+Pn7t2rUsyzY2Nj5//lyj0Rw6dGjJkiVHjx7lOO6HH35oaGjgef7YsWPl5eXExrt48eL333+vVqubm5urq6vr6+uJyV5dXf348eNjx47dvn27tbW1oqJi3bp1RNVsb2+vra2Vy+WvXr3KyMj48ssvoct+I24ShNDr16+3bt3a1tYml8slEsmjR4+0D6/Np/x7xptbH4CiqM70FowB4Ps79/SXOIyz8TRPregblNQ/rXiUqHhegGj0mNl+rj4qRpa3bUOPafNGRqUNic0aEicxiM/pa2Ket3YLz/AaWYeaY2WAmH8Z2voD5DCwnFJOVb+sWR642EO8wK/IctDkjwfojyxZu7v+pbSrxTsAgFKpPHbs2LRp0/r27evo6HjlyhXimSQqZU1NzatXrwili7hSiGF/8OBBd3f3Pn36WFhYtLS0aDQamUxG0na0XjRinpC7tLS0pKenC4VCrZoNXZBLz09dFbQiKivCPdxVmJfIAt2ZvUV8mV3df999vFcpxyEVgwCg7VWHKDzdfbFHpGOMYHVStENskmvqdvGucA/B4iVOqenFqWmlQlFxYlJ+kjBfkr82TpDyoLoaAN4xFP4G5I4fP3748GEAePz4cUBAwMWLF2mafv369cuXL7VeYIzx0aNH7e3tjx07xjCMTCYDALlcHhMT4+npSWTgqVOnzp8/jzH+5Zdf/Pz8SkpKEEIHDhxYuHDhtm3bli9fnp6erlarCbMMAFpbW4mLjBjxjx8/ViqVJCRInDFaYoQWva9evdI6A/7jkCP+JAAgv2sbGuZ4e+vZOlpGZ06PytWJz++XXGQgLJnqGD5wwLj1xWUY6MKdm3sYzR0ZnDQkJnNYUuGoaHHP6WZFG7YDB6xCyWKkIolR7wA5lYKufllj62/plr4gpGKZ3oKBVh6uz+qkAECr2lVKqUwm01IOUlNTBw8e/Pnnn2OMifeyo6ODmADERCecIe13USgUVVVVbm5uy5Ytq6+vJ6tGVgf/sbgD8SQDwIULF8RiMWE1dGbiIQwA8Rlx1j5LIrJC/QU+GcVpDNAM0Dxw/3nI8QjL1TQCQDz+4djPXnZ+/naBArekdO+MCLuYaHtBYXh5XkLFunW7cvPXC1OKUlJLk0VFwpTCzOyyiBjBjTt3AYBB1FsJX9pbk9cIoYaGBmKttbW1jRkzJicnR3ultvwTOfwUCoVUKi0oKCgpKSEe4cuXL1+9epUceAqFglBdlUrlw4cPL1++rFKp9u7dO3v27MjIyISEhO+//57MQ2trq0aj0Z6X5F3kUJTL5du2bTty5Ai5L9kTGo2G6JkNDQ3t7e1aQ/Q/q1hijIl/iGUYwLiwsvLj2bNnRSUuiMka5Z00Qbyhf3zBmNi8iTZ+4/VNrvx8HgCnri/qMX3+6EDB0NgsXVGJXmT6B1Pnl238DDCAmkIYqwHe7j5BCFhereQe171Y5m/pmbnQI2fBAOOPBAW5AMDSHKORIUSpVCoS/ASAwsJCY2Pju3fvAkBTUxM5qmiapmiqvb1dqVSSCI3WgCdfdueuXUuWLLl16xbZACQOREJ8WuqsdrS2tpaXl1+7dg264nVkaeLSY5f5WiWXC1ZHOQty4nhgOWD/T0AOYUzziMVQdflOljA/2CU83lOQ5C5M8UxNdk2JX5Uscsvct/XY06ctJeXbhaIiceYaYsulpBWERsRdqLoCADRP8eidggRaJ7t2fomjPyQk5ODBgxhjqVRK9hPxjhD2CQDU1tZ6eHjk5+eTx9ZGP1UqVXd1AgAIoiiKunbt2vHjxxsbG8ktyEfxPN/Q0EAifuSj1Gq1Uqlsbm4ODw/Pz88nOgxB8oULFwjgN2/eTKLq2i/yziv1HsY/SxutoHv44MFsC4spPt4m8cIJPnEGQeLhcSWDE4rHRGQPmWYT4pcgb2lFoIouSPlwuumkMJFefO7Q5EK96MwPp5qXrt8BAEAxCL0j5DCwSKPiquue2/hZeogX+hZYDjPtm1FZBADydppnlACs1i8NAKmpqYaGhsTzRJaVUGS1X40olgghAi2OYwHg1KlT48ePP378OABouRBvTAUAEJ8KQmjXrl1ayGmvTJEIF3tZJBTHLnG3jE6PQH8f5ADxmOMxhzup1KCNd2mfHQM8q2kQpxQ423iKgjJE3qkCZ0H8KkGmX47QI1Xokf7j4V/qXrYIhXnRsWJxVqUotSQzt1KUlh8cFvvrxUsAwCP6HaVc93IxFEWRvMOOjo6nT58qFAoSdOY7Oy11PiFCiCgYe/fuJSa1Nref4E0byMZdLkey5N25yIQyplAoiAlETkpCetbW5Pj555+vXr1K3ggAjY2NEomE0Gq9vb217hP4eyGHCQ8eEGAeEAeI52gacQgANDyfmJ6lM33mxMj4MfFpE8LTp8UXjwzNNojJG+ce13Ow4dd7jgAGHtTx+Zk9jeZPjckaGS8ZEpc7Ojaz94yFJeu3AwDQLMJIBfjtHkuEgOEpNa6urbP2tvLMWOItWdTfuHdysQSIA55jGEqDeMyznZshLSV9+tQZL2pqAYChGMQhwAAII46nVBqOYbt2JZDcMZLr/Om27aNGjvrx3E8AwLEcx3I8hxDfzX3CdxbIUsiUP5w6k5wovFp1raOj4/WrBoVMxTE8AKQWiGatnBGdH27jvTS1UMiAhkIUgRzGf6XHEgHPdeGbBw4Br6ZUCPMUo2E5huUZDBgh2LPzG3cHf4F/apxrUoJzssgtNWZlfLRDrPdi79jVMa3PWutrW/x9owSC7MycSmFGSWJqgVhS7u0XdrnqKgB0dpn7t0Mr8bVX/vjjjxcvXsQYk7CbtmYo+U2kDVE5iAmn0Wi6OyeVSiWxrwgvmcCM2GAk1gcAxB4jyiR0CUAiA7XMFfI8L1++fPXqFXmw1tbWGzdu3Lt3z8fH59GjRxzHicXiW7duwd8u3wBIoi3mgQfMAKUCmsI0AzxwALuPnRk8ee7EVf4jRcV9EwtGxBeMDslYKKowC8voN2bW/AV2dc9agAWEUFBCSr/ZdlNiCkbF5uvGSSYJcvrPs9y050sAAI5mOEYDwL89SIBZikYc3KmuXbByqXfqitXpiwfP6uMRG1kv03SogQeskCsxhzmKZ1TsvZsPnFe6Th5v9N3R7yk11fK6ra2xvb2549IvF7/e82VFcfmOLZ9+d/TbCz+dv3/r7uvaV411Db/9eunEkW/trGxHDx8tTBR9d/zk9ydOnf/5wuWLVVcuXb1x5ebrlw3ydgVDsRolXVdTv3vHP5YtsTObuzAiOGq1o7u/V2BBTtHxgyduVN10D3Ofs9pEUBm7PNAmvTQVAYeAQ4CITdpZb//PjD8BORYYgrrOH8QyHI0wr6ZUKkoJAM+evLCYa+1s5VWQUJ7inSlyz4hZkSBwTkr2Enosdju2+xDVoqm+V+PhHhyfkCnKKI5OzIlOzhEXVLp7h1z67SpAJ3Ph3z+JFnJaDXDbtm1bt24lIuXEiRNffPEFEXoEgWSZ1Wo1wVVbW9vz58+Ji1ILTpIiQD5NWwSKcERI7PvZs2cg1hOZAAAgAElEQVTl5eUk54poL1opSsJ3RMR1dHTExMTk5OSQ0PyNGzciIiLOnz9/7ty558+f0zRdXV1NMvr+fshpOE7JcTwgzGqAoYCmsUKFGTh/85GpS9BU53DjaMlAQUmP8Gx98frpScULIjJWhaX26KUTHSliVRzwoFGxboFxA+Y5TokpGhWdrxcjMYzL7Ldg8da9ewEAM2qGZd6JfQIcS6sRgtuPahfYW3kkr4goXT3VfmzPIf0jUgpO/3rj5sN7167duHy+6sj+YzkZuUsWWg0brDvJYPKCOeYJ0Ylry9ZHhkRbL7YZPlRXZ8gngwcMGKGjO260/rAhQxbMnRfg4+vm7DrHZOaAvv169+r9YY+eA/oNGDl81ID+A4d+Mkx3mJ6ezvAxo8c6OjhlZ+Zs3bRtTek6F4fVep+M6NOr36rlTl/v2Xvm5LmTx059tnVnqH/4zOmzh00YZu5nmrQ+bmXo8syKDACEgXQg7Sob9ydX8k9LOfKDgOcRp1QpiGwBgOam1lDfKCvTlcJgcYRTfLSDQOwniXZIyArOiXaJTgsXqdqUWI0f3avx9Q4XivLSs8uiE3Nihbni/AoX94Cff/2N3OatQ6uCayG3bt26jRs3EoFmZmZmYGBAkuKI6QUAxJwjKDpw4IC7uzvp66dSqYiiSGDc1NTU2tpKEEXq12vtMZZlN2zYcOjQocePH2vBqeka0CW17t275+3traOj4+np+eDBA4qiampqCN2EZdm2tratW7fW1tb+YWL/LvcJD6DhWDWlQjwDPMerVMAjBcWGZhT0M1lkKcibFl8wIK5woKhieELBQvFa85CUkdMtDSbO/u74OWK0tDZL7dyCBpqvNowpHB4l0Y3OmRiTMcBsyaf79wNgRKsYln43yDEM04Ew3K5+vmCFpafILkCyTN9i4AADvbmL7RdarTQ1n7d4yaJZs+aMGDHqww97Dh2qIxSmnD37Y1ZWzty5piYmswYNGtKjRw9d3WGurs4SSc7aNZV5khwvL48xY0b36NFj5kyThQvNen/Ua9LkSbPmzLGysV65ysFy8aK5pvPmzTddaGFhOGVyr169Bg4atMJh5ezZc3r06PHxx31dnF0PHz4qkylomqEomqaZY0eP648Z26NvD8sAM+HGeMeI5dlr/0bI4c4CIb9DDmGeoiiGZgGApphPt3w2c6JpYlBGvKcw0SM1wTUlxkGQ6iPOCst2Xezy3b7jAAAc1Dyp8/eNSk0rFOdWJqYVJaYXpkvKHV18z/54HuBPQA5361S0ffv2LVu2AEBTU5OhoaGdnd21a9fq6+uJ9sgwDPEp8zz/9OlTJyenyZMn//rrr0QAtrW1kRxTjUazbdu2oqIi0kGCMDOIHGtubiYWWmhoaGJi4tdff/3w4UMCxcbGRoVCQYIEDMPU19ffvXv31KlTP/zwQ1NTk1Yakxe1tbVOTk5EsSQD/b39XzSUWqVSAGBGo+EZmkZo5+GTY5c4TFwdOj0qa1y0ZISwdEzGGr3QtGVZa+e4h/XXmSApWKeQqQED5qGu7tUiZ98hVt5TYot0I3N1onImxGT0nWe55euvAXjMaDiepQC4t0OOYtgWBOh29eMFDgs8hEsjS+3MPSftOLw7VVL6Qa9+gwb31RsxdIT+CKPpRiNGjxg1ZlRQWNDRE0db2lvaOqSf7f5s3MRxM2ZN/2rfFzW1TxmWYlhKruq4c/+WIDl+4Cf9bZZbhUYGO7k6/GPvF1duXXvV/Lpd1VHXVH/l1rULVy5dvX39fNVF32D/UQajbVYsGzRs8Cc6n0TERl69cU1FqWiObm1vfd30GgOua3i1bLltj949loQuFG6KWxGyLKsyHQOPgetUkP8eyBFDDhMHBssxGhYQfHvkhO0i+3DXGJFfZqh9dFZQQaJbmshbnBaQEbgyONon+lVNHWI54OFpda376qAEQVZyWmFCSkFSRlG6pGyVs8+Zc78C/AlLFHeRPACgqqqKxNMaGhpyc3OvX7/e1NQkFApjY2O/+eabqqoqEhDbtm3b7t27d+/eXVFRkZ+ff//+fZqmz549u3nz5pcvX2KM9+/fX1FRQdLnjh07durUqY6ODpLI8+233548efLIkSMikcjd3T09PZ2oiJs2bTp9+vTp06fT09OzsrLOnz/f3NxMmF/EdaZQKF6/fn3gwAGpVNrc3CwQCLp7LP9OyHE0zTGdIQGFQoUADp79Wd/SboSdx4yYzFFh6eNF5eOSS3SCRTPicmYFCoYaLwxJSH9a8xowMBoKMH785PF8Bze9FcFT4ot1uiDXZ7bZht27AbHA0wjzasSz6N+nEgAARXOvOaBuPblv5jDPS2gZXWozfflwYaHIPzRy4vgpCbFhn+/aduS7I+erzh8+cTinMCcwPMBq+dKCsvzm9uYTP5xwdHPc+eXnSkaBAbHAqlkVAzQPfJO0afuubROMxuvp635z+BsGsRQwPGDS9UxKdShYlZJTI4C7z+6LctP0J48dNmpYbFLMpWuXNJyGBYbBDMPTDM9oeI1cI9uwbf2ACf2tIsyFG6Nt/BaJy1Nx5/7/vXHa3wQ5wEBraJ5FgKG9oSMpKtne0kEcmhe1MjHdJyd6hUDgmiIOzg13jnSxcj3+zXGVTKGQywDg6aMXLk5+sXHpAlGeIKUgObM4XVL2p6QcGagrp5DEZwj8pFLp7du3AaC+vt7U1NTIyGjt2rWXLl3CGJ89e9bMzOy7776rqal58ODB+vXrw8LCSCChvb2diCyNRkMiPCTNMTIy0sfHRyKRXLx40d3dvaCggOTLtbe3kzfKZLJHjx41NDRcvHhx1qxZAwcO3LNnj7aeKcuyzc3NCKHa2trw8HBS+ubQoUNv5LP+bYolYijM0IyGknfIOIB7r9vmuwf0nLPIKCLVIDZHJzpntLDUIC7XKCp9Zrio53gTw9kLbz2uRQjk0g55RzsA3Lhzw2ipnb5b9JSksmFRuboxkkkxGX3nLNy05x8EchjwO0AOA6hprp4D9a0nd80c5niLLCOLlxiY9+2j09fbN/joweNNdU85jqJ5iuI1LGKUlOLRswf/+K/dq1wdJk+fNH3WtPJ1ZUpKqaRVHCAWOAaxHOJpnmExx7DM2k3rRhvoH//+BACwgBhADPA05inE0cDTwCs5SgPM1Xs3jWZPnzDFoOr6bxhjBtNqVsUgukPVzvBUa0ezklac/vHkiJm6S8MXJG+MWOJtJi5PBUB/H+S65FsnuwyzGFig2ukDew55rvSO808QeaRH2MSJ3DITXVIzA3PDHWNWW3nkpRXIpQqVStmukALAs8e17quDkoW5wvTCxNRCYVZJuqTcabXfjz9fBPhzkNMGPV+9evXy5UviYyQ7vrGxce3atadPnyZUSZqmFQrFo0ePWJY9deqUnZ2dt7f3ggULHjx4gLvcGGq1mu8qYU9Q9+zZMz8/v/z8fKVSeevWLRJtJ4Yc7iraRZKRpVLpli1b0tLSSL0GjDGJuZPAQ2Nj486dO1+9esUwDIE3/08NQf+OwXPAMOp2mYaiOxBOXv/px8ZmMyJTjJLzRwnyhyTkD47NNYrNXJZaNNrK6UM9A3HpWhXDcQyraG/TqOUAcPHy+VGm5hMCko1SKnVi8obH5RlGZwxbaLPnwEFAHNAahJEG3lbFEgOAhuYaOKBvPX5ottLUW7Q4LH/pRPO+g3QHf/X1IYQwcBSlam9qft3Q+EpDqZRK2bOaxwyrOXvuB6Ophv379z169JBGo2pubmE5nucxTbMdHTKlUtXWJq2trfvpp1/mzZt/+MgxAKB5jsOYw1hBqTuUCobnWYxVNKWiKYxxxbq1xibTa54/AQC1RqGhVRxHszzNIwYhFgB/+dXuAWP6LQmdl7wpzNrfPGetGDqz3rtB7k8m8rw75DAPLIFcZyyCB0zjqrPXvFf4uixdHe0eF2MvyPYqSHJMF3mIY5wTREFpHiu8f/vlMgAoKUWHpgMAHj987ukekppWIEwvihflJYmLMvIqXNwDfjl/GeDPQU5L5jpw4MC+ffsIAmUyWUdHB8dxra2tuCuxTZuIDQDV1dUSiWTcuHESiYS8hcQGtBYXwzCEAQQAKSkpHh4ebW1t5O/a8k8kIVWbXkUS9W/evEkqPhBeC1Ea29vbCWlTexn/d1XXe/MWHIvlCszyCGDXyXOjlzqMcg6YECM2EBbqCfKHJZfoCfLnxmdZBMcNmma6wi/02etGhULOMRqMGJ7XIGB+vHhuqMkcw9BUo9Q1urH5I+MLJkel61s5HPjue0A8Vit5nns39wlNc60c4FuPn5g7LPRKtkpc62zmMj4oNkQmU2MaWJWKVas0SpVKJscc4iiaVmsA4bamZlFicp+PPqosKWttaOGpzpAH5gDxiKN5jZx58eTlL2fPL1tsd/b7cxhhhuFYFmEMPIcQQhzLyWRKnusMxx05fMx68ZInDx9xFK1SKElwDyPMUTTmeFpFFebn9tfrs9B/RvLmILtgi/yNOW9CDv9lkOMRxyOO4Wie5zCPEYOBhvrHjcLQFN/l/nFegiTPlBQXcYZrToytIMMv239ZsL9D0Pa1O2RSOQBoGDWDGQC4c/NhUEBsVnZ5amZpYlpRSnaZKKvYyy/89t37AEDqRr51J+FuNSoAYOPGjXv27GEYpqOjQyQSnT59WnsxwQbu6uFCkNDS0pKfn//tt98CAMnZIdgjEpJIIRJ/Kykp8fX1lcvlqKs5oDa2rjXDCGgZhtm5c+eOHTu6Bw/I39va2ojTUqPR3Lx5k1ABoVu0468YRAsgrzuZnBghhQKz7NOmtjmuvgMXLJuWmDs0VKQTmzNKWDw0Lm+CsMgqMXvotHnGViuqHjzmASiVEnga8xrEqwG4M7/80HfytAlhqeOTS0ckFg+PzTMIEY6wsN139FvgeaA0DMeoMX4r5DBmMKYwwK1Hz6xXrwgSO0UUrJxmM6JgfSnCwKgxphlgOWCAV7JYg4EF4IBTscDgu9fu6A8d6e3sqZQqkRIBDViNCQsaU4DUmO5gax/X2S9yqMhf29bQrpZRnRWQOOBphFjMM4hnsEZBA4ZvvtxvPGn64a8OIhbxKg6peeBAI1XzKk7ZLD9/6hfbRVY9evcw9Zoo2Oht5Wdasj0fADB0a4KNAf1FRfUwYAQ8BgQYUwqaVXOA4edjvwY7hib5psS4JCStTsn1LhAsF4q9sgVuyeEukQGuQRd/vMRzPAZM8zSLeQC4feN+oH9MVnZ5WlaZILVAmFVCIHfn3gOAzrYbb3mSf4Lc5s2bv/jiC4xxa2urq6srIfjgbuWytZmp2tD2Tz/9dPXqVeiqRIS78cq1m5XjuNDQ0OXLlxOOshZa2stIDqv2Fl988QXJ/iAYJh8rl8tzc3PLy8vlcjnDMGvXrr137572i/ylhtybsgXxwPM8j3M37tBZtGJahGhCYp5enEQvIX+MsFg/IX9GUuEUB8+PR4zLLF3XqtRI26UcrQZgMNZgTAHg78+d/NjQaHRg4ohYiV5ikX5i8fgQke4Cq70HjwLHAa3heFaDEP82WjPGHGAeA9x6+HyZu3OQ2DW8YJX+/EFOQR6/XXv0+rWssyCENhuNB1AjVkYDwK3LNyeOHG9ttvTimQsEaZwcgbrrShZYJXv+1EX9YWPDfaJePHohb5MjutskIwCuc4NRSqowu/DjDz8KWO374lENQGdfXqziKZmmJLtoxvhpRgaT+o/uZRs/U7jVb4n3rPzN2YTY0g1yCL2t2PEb490LMWCGoxFGPMvzFA8YGp81l6ZWBC0PS/PPjHdJEq5Oy3TPSVopTPVIj3dPdFrsWpZb3trUBgAMx7A8x2OMMNy8di8oIDY7pzxFXJKQUiDMLBFmFnn5/gnIacWLdr/u37//0KFDANDe3r5q1arDhw/jbrWZtJAgbC/yX21tbVKpFAB4nieJif/cG+nkyZMTJ060tbUliqW2eAnx3JCqprgrnAAADQ0NxDWiLaehVCq/+uqr8ePH29rayuVypVKZmJioDRL8pZAjJw5hhPI84nkeIw7z/LU7902WO+suX22aVTksMnNyzsaJaRVjYnNMhEXTQ4Qf6BtONJlXdfsBjUAqbcU83ZVHwwLAkRNH+hhOGx0i1InK1k0oGJNcMiFEpDN3yTcHjwJFYY0aYaQiJbvfNgj97M6jWjtP94BM16CCFZ9M7TvUcKS4dO3PV64qNW0qpVSjVLCUmqU1HE3xDMMyzOOH9yNCgvWGfjJv1sywwODXL16xNMuxHKthFFK5qkNRU/2stLA0wDtg/uz5/l4BOz/77NrVy22tTSxLU5SytbWxrbWptaVRLm+Xy9sfPbyXlJRgYTbfapHl4f3fMCzDUGq5tO3KxYsFktyphpPsrK2//mK3pYuJbcLU5C3eNgFzc9anU1gDfxfkQE2pNBoNrWIAg6xBvrX401iPBKF3WqxjYrpXtsg1PcUpNd0tI2l1cohDqO8q3xu/3eBYxCGkpjQs29nZ9sbVexFhibm5lclpBYlpRaLs0qSMAk+fsDt37wP8Cchp9yvP883NzYTL39raamJi4ubmVldX1x080C1T5u7duydOnCBVEJ8+fUp4/dqtTxwtCCGpVBobGzt16tSEhIRnz56RJtRErJHyKsQ+JNSTJ0+e/PTTTzU1NaS6GzHenjx5UlNT8/XXX0dHRzs5OTU1NdXW1gqFwpqaGu0j/aWQ684vBQCM0G8XL/hGRo+zWm4YHDs2LmtkUtGU3M0GCflTosWLkwsHzbPWmTIzv3ydXEMhAJ6jOVqJeTXGNBE7X/3XV/0Np0+My9KLz/skLm94XJ5hSMrI+TaHDn8LcgUnl2PAGsBvj8sRA4iH+9UvV/p5+YmdwspXjLIc0qN/D70ZhgsdrDzCHdPzE0vW5OeXZEmKM8vWFW7buaGoQmK2aO4oA90tn607efaoo5u9m49LcWX+tp2b8ktzYxOj/IK9bB2sh40cMs98VmG5JFoQMXP+NAe3ZUkZMXll4rTcxKikYEF6lLOX/dQ5E41mjV9ka2q2ZHblhiILK9P5lrMzckVf7N1Zvr5ozKThn+gNcHJfcezk/sPf7ZuydPjyRCPBRjfXeKuyHXlqpII3IfdOGWfa8eekHE3TiMHAw6F/HAl0DEnxT88PL460i0tzy0pYIUx1Sc3wTI91jvW28zn61RGe5mmW5RBiWcTSnb0Grl+5FxudkptbGZ+cK8osTcutEKTleXiH3r7zP4ccUQVJNWwrK6shQ4bs27evsbGR6IcURbW0tDx9+hQAqqurrayspkyZcuvWrY6OjoiIiMzMTMKcfP78+dmzZ2/cuIEQevDggZubW69evVJTUxUKRV1d3eeff75p06Zz586REm4XLlzYu3fvxYsX29vb29vbo6OjR4wYUVRUxHHc9evXBQKBlZWVUCh89eqVRCKZP3++iYlJTU1NW1tbSkrKkydPtKj4GxRLEvwAAGlbq4+/b+9R+iZeQVNj03SjMyblbBwpKBwXIZ4bmW5o59lz+CRhdlGjtIMlPEnE0pSCY9UI0aST3o7PPhswecYkQe7wxILB0TnDIrNnRGeOs7D/9vgp3CFjWlsBMPNO5YYQcAiz8PDpS+cQL/8cBw/J/FHWg3rp9fxgeM8P9D74YHSPj0b17D3io946H/Ue9lGfUR8PmtDnY92PPhz8Qa+hHy5evWCpu9nA0f0/Ht5bb8ZAnWkDPh7e+yOdXr10en6k16Pn8B4fj+410XyEvrHOR4N79hz6wUc6PXsP6/XR8F4fj+vZZ9RHPfU+6KHbo4duj56jevTW+WjiglF6k4f10u05UL/PIL2BA0b2GTTx4w8H9xg6cZCJteGEBWPGLOrvnT8vYb2Lt9Buy3+tQcD/rlhiwJj7qyDH8SzDdhKd2l5JxXFZ/isCk71SEl1EiatS4peL4uySUlxT033SneY7lolL5a0ywMDxnYoz6XgDADeu3gsLSRBnlghEeaLM0pScMkGaxN0r5N0hp105rXqp9SXyPJ+QkNC7d29DQ8Pdu3djjBsbGysqKnx9fbdu3YoQOnjw4NChQ6dNm3b16tWWlhZzc3MjI6PXr18DQF5enq6ubmRkJEVRly9fNjc3nzBhQlJSUl1dnVqtLi0tnTp1anh4eF1dHU3TRUVFjo6Oa9asIdURg4ODTU1Nt2/fjhD69ddfbW1tzczMtmzZolAoIiIivL29T506RVJUm5ubiWUIfz3kSKKDUqkk7NPHT5+MnzxRf958izjhyFCBfmrxUEHhsMjshVnrpzgFf9Bv+HJH7+t3qhGATEPxGNG0muM0iKN4nuY4BgA2bd42wGimQVzmJ3G5g2Jy9GJyZ0RnjTZb9v3350CpopubAaF3ghzmMENzFFQ/f+kR4+0nsQndYOlbucg2ycIs0MzQfswIy17DTHvpmvc3sBk+w3niLLfJ053HT3cabxW+YJrT+E9M+09zGucvcQkuWu2VvcI2dsF0l7HTncfM9Zo8ZdWoyQ4jZ7pPmO83xUm41Dpq9nTXEZMchurb9BtrO2Cyo84cX4PZ3gaTnXQMnXTm+U9YFGpiETTLN8fFNdXePn6Ja4q9RdAco1VjjV0mLg1fsFKw1DXVLqTc3r94QWT5ctvgOWWf5kF398lfCjmapWmWAgBaRR/YczDSOyreUxDrIgixjhB75sbYJCatTE1zT411iQlcGfDgyn3MIpqiEGCOR4AB0cApAQCuVt1a7RIgFOWlZpYkpRUlphcmpErcvIJ/h9y7DdyN8HXlypWqqiry+vLly5WVlWVlZcRkqqqqWr9+/a5du06dOsUwzNWrV9etW0cUS4TQnj17SkpKSOnYW7du7dixgyShSqXS8+fPnzlz5vz58yTUJpVKa2pq6uvrFQqFTCZ7/vz5ixcv2tvbSW4/yZGVy+WkpUFzczMpwqdWq5uammQymVwuJ4YfMS//HshBt74/CKHDx48OGaHrkpDglF+mG5wwQljUN0I8TlBkmlgwyHjRtFmLzp78RU3jdhXVoVbTHMOwGowZhBkeMURf2LRp6xATc4P47AFR4qEJ+fqJReO84/pNmn369E/AcKijHfA7SjmW18hpNfvkxQsfgWdQiY1bodHqUmPvSnvfMo/ACqeQNVbexUvdi+xCNrml7Y3OPiQQfhmesT82art3+BaP7EOC9T/nb/g1b93P2ZU/ZhSeTIr53NOn0i50i7N7iZVDjlnYVpeI7aud8y1Xl1j6rrfyXWftXm7pUmzmUmzmVmrhs9bKb4NN4GY7j4pFXpVWPuUr84+Ltl4qWf9zXsWZ7OKT6dmHElP+K7LsdOa238rKTosz9vp7SmZHVSw3dTEQFcdjIhf4vwxynXMEwAPPA4cQunX1tq+jv6+df6qvODswT+CUkhNQELUsPtVDnBGY4WHjfmDnN1iDEI8YmmZ5VqXSIB5jphNyl3+7am21Kj5BnJ23LkFYGJecJ0jJ+13Kwbv0l+t8MC3k9u3bt2/fPuJyJCnYxLUIACRhhzT+g65SeRhjooiSy7SluLrXUeZ5niTRIYS0eQZkNlC3oSWdAYDWewldxTMI8RJjTN6uVCrr6uq0b/kbpJy2YMSxY8f8Q4IGjBzul5oeUrl5Rkzq8ODkqaKSmUlF/WZZj5xu/vU3JzCLEQYVw7EIKdRKHrFqjQIhVuvC3bhxi56Z9fiU4j6RYt2k4nHJRTq2Xh8Nm3D6zAVAAGoVBp4C9LYUVcCIZTQyjYZ+8vKFf7JXeMkqr4K5PmXmfmUrPPNW+BUt9y+x9K2wccpb4pizyLd8VcBaZ+cCG0fJUr9Kh6A1Dq55i70qbH3W2HmUWnmV2wRtcPAss3YvXupWtMSteEnAOvuVWfM9Sq3cS6w8ypd4VS52Ll6wMm+OS4mZ7wZr9wpL5+IFzsULPCoXrZTMditf5FC62Dp7nkeJjWeBtU+hnX/5Ksfcpe6V9s5lyxxLrRxLFgdUWAdJLDK2+li4GiZLIgH43+NyGBC8P/cJ2Q0ksAsAJHOn7nVdVHDUYuOlaX6ZUbbxKS7i2BWJgtXCsJVRmVE5QW5BJZISeasMMbxKqdJigOMQz2KeBQC4d/+h2cIlkdEiSd4mYVq5KK0iLiHXLzD62q07AIDg7RW+oAs52iN8w4YNW7Zs0cKp+5Xa/DfydbS+RADonlasPVm6f+Xu1V0xxlp6CtetkD0RXATPJOuH7E4tqLrD+O7duzk5OSSb7g978K8ZJO1IJpMlJSU5Ozut37gxMDxywbKVoeICR0HWXN/YeQECA2u3XvrTS7bu0XCdCWAIAwLcde5w3UkCpSWleha2BuKNfWPyhyUUTEoq+mSx8whD0wtVdwEDZikOKCVWsfAW/gmPeQaxLMa3Hj9wCnQKTPMIzXWNLFgdVeyRUOEn3OAXUbIqdrOXX4lTZIVXSIF7QKFXcGWAa86q8ErvwFz74Dyb0HK70Er7wOKVoaUuYeWuwcVOQcWOwaVOoWXOYWUugYWrgoodg4udgspWBpWvCCyz9y9f7ldhH7BmZWDlSv+y5TGb3UIqVgaX2sd+6uWydaVVgVnoWtdgsX10tmtUgadfoZvPeq/V612Wl1o5lC0NKLJLkDjmrA1ZYDs+ryKRByUHNA8cD8Bj4AD4P7mA/y3kCAcfY4x4hDFmgUbA3q2+Y2Vh7brYPcFFGGMryPbKj1oen+gpyorJcV/haWtjS2Ji2lQ07o8DAB4+qbZZvjI2IT0za01KakWGeF1cfK5vQNT123cBgAMVvMOZoe3CQUZOTk5aWhph9AMAsa9IYS9S0ry5ubm5ufn169c0TZN8ubq6Om3KXFNTU319fW1tLQHhr7/+eujQoQsXLkilUoSQTCZ79uzZs2fPWltbie+koaHh6tWrDx8+lMlkLMt+//33a9asefDgAZGH169fv3r1amtrq1wuf/LkyaVLl6qrq4lLJjQ0dNasWcSR81dDjqTAI4S+/PLLhQsXHj16lGGYg0eOTZo+W5hTnBbqZf4AACAASURBVCRZs9QtbNoixw/6jlzhE15d18QDKFTkTPkDPMh5QWa7pLhY18JuXMbmocI1eoJCg+isYUtdJ5uvuHmvBgAQR7OgUoGcBebfyjjMIl6DEAdw4WbVdDPjscb6s62mWjjNXOg03WSZ/uTFw2bajzZaqb8oZIFVkMVU+6lTXefMClkyK2TR/ID5VgHzbPxmWHiNsw42Whowc6HnjHkuhnOcJs1xmrjAbaqFt4mZ+7R5LoYzHQym2481dtA3cdQ3cdI3dtaf4aQ/3XG0qZfhokDjuS7jbYJmLvWdPs1ptIH/mLlxM23iF5rYT1joMnuhm+k8T9OFEYtGrRg1xWeCsf9ES6+p1quMljkZjzXqW7hGhEGBgOKA5gBxANzvcb53Hf8achhjwhUmJSUwxh2M9HHTw6K1hWNHj/V3DBJ6pWV450TaxRVFlyV4JiUEJi6ztM3Jym1ubkYYd6++2n0AwKMn1as9fRKF2SmppSmpFVlZG+Pic719I27evQ/vBjnclUOglV2VlZWzZ88WCASnTp0CgEOHDpmYmMybN8/e3r66uvry5cuGhoYGBgYikej+/fuFhYWurq6urq6lpaUURT169MjT03PevHkxMTE3btxobGyMi4ubNm1aUFAQsQZra2vT0tKWLVuWnJzc0NAgl8srKiqMjIwEAgFhpWRnZ+vq6np5ebW1tbW0tGRlZZmampKqpubm5qtXrz5+/DhN04cOHZo8efKqVatIlO9vkHI8z3/zzTdLliwpKSkh6fANLdJVLu76E6Yl5ZTZeoT21jOcPM/65yu3MICK5rk3q/Fj7VRrIffJvMWfROXrJJWNiMsbG56qZ+tu6Rb2vK4NMPAsTYFKDUru30IOY4wAswhhwNfv31rhvnLk5OFT50+atWTydMtxo2cOGTyx/6hZgyYuGjPcdExvg74fG+t9vMCgt/Xkj8xG9546sNeo3h8N7TVpvu5St+lzV06bsFB/xKyho+fo6M/TGzlrqK7xID2TweRH13jwBLMR05eOmbpkNPkxWjzK0HL4ZItRnxgOMF48ZvJ83WEzBvaf2q/n8F69Dft8PGPAxzN1e0/V+cBgYM/BPYcZDjaYPWz45MGjpwwxNB66yG6qk+eiw9//g8dKDlMcMBzwnZD7k+vyryFHwlAAQNiAra2tn331adlnJUtXLlm6ZGlsYHxKYHqMU0K8a1KKf0Z6pNjcxCItMb3u5SsAaG5uJs4JkhX6BuRu37vr6RsgSpWkpBWLUsoys9bHC3J9/MLvPnwIACyo39q4GLrUNm35g7q6uh9//PHQoUOkadi1a9e8vb0TExPX/D/evjosym1ve7YJJhaNSLeSIiXdHYojIaCAYgMKiiJiYAe6UcRCty0YYCKhIEgjiHTnDMN0PrW+P5Zw3HHec/Z5z/ut67m4ZoZ5nnli3Wv91i/u+8yZkZERmJ1MIpGSk5MRBKmoqCguLi4oKGhqaoLpy69evbp9+/bnz58hHWJDQ8PHjx87Ozsn9T0GBwe7urpGRkZg2nRbW9vbt2+/fv0KyWRZLNbx48dDQkJgmU9vb29bW1t6erq9vf2xY8e+f/8+NjYGi2UrKys7Ozv/YuD/v2nd3d16enoKCgptbW1ggkLn2ctXRmY2mkaW86VVlpvaP8j/ICQIPoLzRSjxVyHsn+MxaceOLTSykgjbuyA6WW7LQaWI3eIm9r7Re5hcFOAAFfL5GFsA+Cj4n7TCAQAYjjGYLCEiEiJCCmOkta+5qbv+c2NRaeP70qa3RXX5RfV5JS3lrpsjtMg+IXev+DzOtHuUYX49zeHqEWl/G8mVaum3zzZ3VTUPNX5qLi1sKCxr+fy5tfxD/YdXX169rX5XUFdQ3Fjy8dvHim+l1d8+Vjb/Y6v6/ulj9dviL6+/fC2qbCjOK861DHBaaLXcNDnG43G63Z2zVudTZL2c5ivI3nt4t7Olrrulqq29vKO/ZmDse+9oM1s4yuBReCI2BrDJWe6/U0kAbcLJ148ePVplu/Lg2f2tA9/rv9aFBm7YQt62Z0PiLnJcVMAWH3s/f4+A2iooYItCogHoocZ/3wAAZRUVfmvXx+89lLDvRPyetITEUzt2JYeGb27r7AIAoFDx/t9oBEHA44tEou7ublhjCjHAZrPb29thzj70nfT395PJ5IsXL6IoCoPgcPymUqmwPgAWjI+Pj9NoNPT3VOqTy79JbqKfJY4JghgdHQ0KCtq7d+8kPTMAYHR0tK6uDgomAwDGx8cn+WT/v0Hu69evhoaGixYtunbtGrwKFEUwDCuvqtNftXrWItlzV24gBEFhsmkMDjEh9wV+D7zJhFIAwNGjR2RMbZS2JEtF7leJSdLcFEtS0N6UkEoAAFCAiQRclPkvIUdMMIthONY30NM/2E1jjY6xhtkiGo+gM1AqhxhDAK9xZNgiYqvnucsHOtqju9uCur5v6m9Ppg143swwDg/Kff8OAMADGFXAoaN8IQB8QHAIlA8IPsB5AOcCjAtQrojH5TB53H9sBC7icZkYykcQHgDg6fPnyua2ay9dTuhp2cjo8Rv8to3Ss7242Dt+/4Mn+YCHAxwAEQsAHgACDPAIIMRwIUaIcIDhAMfh0ve/tZYjJuz42tq6iIiI2w9ujvEpQsBncBhZGVlr3AP3RiXGRezZvSlOV3X54wePIVHkZF+cXHb/AXLvPhQGrAvak3h4b+Kx+L3H4vce2x13aPPW3b2DgwAQ/w7kiN9bO5ClvLCwECIBajiCiUEd/yEIzmtubobyAwAAWNEzKfsA/ZbET2mWk7Sk8AswpwSdkC/DcZzFYo2NjcG3ZWVlZDK5qqoKmgY/LzIxDKurq4MF6XQ6HYqNgD9NJn/vif3bjcPhbN++nUQi2dnZlZSUAIJARAIWi0UAEL/vAHnDxrbufoQghig0nkAoEgp5XPafzw02aKEcO3pUUn+VemSC4sZ4zS179aPjflHSPZJxGwAAEILAEB7C4QPhv3CfAAJDURxFAQA11ZU5OY/H6RQ2ly7E+QRAqYxROncMJ4i96Vkq5G3bS+sjWrsDevr9B4d8O7u2DA5tr2/wTDuzLeXMyAiXzkUoLB5LhIkA4OOAgxICAggAEPzIcwY4DgBC/LwRAgIX4EBE4EJcyBMGb9ym5h2W2jIYOTpqNdK1aqzHeaB7U3PL7hcFRm7kgncVAAe4QCBCuSKMzxOwuXy2UMTHCPRH8sl/F3JwIQc1mk1MTJ6+fswEdD7gEoBo/tZsb+VgZWQdHbQ5KiR6/56kwcFBkUg4ye0D3e5/vtcAgPw3b0MjIhOTjuyMPRi/N3V3fEp8Qkrs3n1DlBEcoAgQ/JuQQyd4jikUSlRU1LNnzwiCqK2tLSoqgvMJnGYnVeNEIlFtbS3kupv0Ik7SgUFkQj34Sfog+Bc6Kic/gbQO0E6GUGQwGOXl5VCqbtKvA6kRuVzugwcP6uvr8Qnx1L/uhP8HDd6f7OxsJSUlAwODuLi4vr5eHEP6ensEAv6OnbuTDx3m8gUsNhfHCZzA2SyGUMADfwU5MBHzOH78+Hw1He0N21fEJKiHxWiRw+doG9x/XQQAwIU4IHA+yuMBoehfeSwJDEMFfEAQDTXVp06kMeg0kUjIE/AxAhsYGRqj02qbm1eGbrU9fye2j+7VPuA5QPXpozp+bfdqaNnVMxSR+8ZobfSLd1VCFPARAiUABgCCA74IcPg4XwQQ/Ae7JI4CIAJAOLEJAMEDAAUYDwcEKC2uMHHxX3f31Y4Bjllji/ZAtzq1X7u33aOne097j0po1K7Tv/JwgiCAQCicDA3975/gP4XcZNZ8bW2tlJRUcOT6fk4PB7D4GA9F0Ze5eYa6RrKL5ZITD7V8bxEhQpz4oVRKTPCxTso0T5wWAQDIe/02KmZ7UvLRbTsS4vamxCek7N6TlHggeZRGRQGC/HtBAhzHIZk+AIDD4URHRz98+BAAcPr06atXrxIEActMYdbF5Dfz8/P37dsH6+igxBw+UWgDLxZC689qmhBv2E8KW9CdC4tiYZYmNGsnow6TU/2ZM2eePXs2GaKYZLD9v4Yc7B8ikejGjRsKCgrS0jLJhw4O9vfiGDY42L9j+7aszKuISMBi0gkCQ1ERhgpFQh6KosRfBbLh+R85ckRimZpVVKxD/CHVNcFLLO0WKKm//lwFAEB5KAC4EOVzcQHyr+SuAABCLhcTCFq+fTuacphKoWIojiA4hhFcnhDHieyHOSYxiVE1Hb6tfS79VM8hplfr6IYBdkjXaGT34PbqRp3wXRfv5f1IbMIBggAEATj2j6QQDP2xESggIPAmNwwQKBAK0QMHjliFREXVd7l+G7Bs6XdgCUxodGs2y6q7c11ry9pnz/U3RlUNjGAA8LgiFMGFAlQowAgc4D+C4P9tyMFeBQDo7+/39PRUVFfMfJghIPjDtCEqjSISig7sP2i+yuJrw1cAAE5gKIZMBsp+/gsm5OBwHAMAvMh/7btm3cGUY4cOn9gZuy/t1MWQsMjtu2JHaBSEEIpwAQGwny/jz6E22Jkm/TECgSA2Nvb27dsAgLS0tBcvXhATxaBwXpoUfxgdHc3JyRkdHYUFO+D3oMJ/StT4Z4PZH74PAOjp6amtrYUWIzah2DopY00QxKNHj/Ly8ibvw59lVv/v2o/OLRQmJydLSko5Ozu9fpWHY8jgQN+e2J2Xzp/BRXwRj83nsIQCHoYhQgGP+KsLnyy/2LVr1wJ5JUMfspqrj6ytA0lKZomSSvnXb4gQEzK5AMVEuHBcyEAIBPyPPZJAMVwoAgTxrb7x9PFT9HEGhgAUIQgcCAUYAOC3p3meF67toHHse3odKWMePVS7D40+n1rC2ka86pviBwdDHuaeff6WI0QAAHy+EMdwmDRP4AD8wAMAOMAm3RsTRUA4SohEGAbA0Djd2sXVJ+XwpmGqW8+YbVVHOBUNGGQ791NchgfXUXrXVBRK+7m/+NqAAoAiBIYCFAEoAjD055TEyfqiv9H+KeQmZwkMw1IOp5B+IWkZaZR8KcZwjC/iCYT858+f7927l0ajAUAguIgv4v/BP4n/nnkf3vqHT3KMV1lsjN66J+FgQlJK8uHjW3fsJoeE9A8PAkCMMSkoJpq04v7Zif1MZMBms6Oion799VcURYuKijo6OuC/xsfHHz58ePPmze7ubmhJwvxm7Cem1/9Ng79eXFxcXl5OEARc11VXV2/YsOHYsWNMJhOWCw0PD8N5dWLc+f/EdEJMVLsDAFpbWzdt2mRra5uUlNTX2y3gsg/tT7h78xpBoLiIhyMCDBGiqEgo/AvnPpio2QUA7NmzZ6rYnAUqWtMWSM5cvGS65OIl2jofyj7zWLzxgVGEx0cJlIsJ/8x88sdzw3BChAEA6r9UH0s5whhnAgwIeKhIiAv4GC4CD569DXmQE0qhmPV1WI4MmJY3zIg6OCfqkM+n+oD2luCWrw7Xr7nG7x2kUgDAEJEAED8MSUBgP28owIWAQH7UcRMEQWA4JsJxHsDbx4ZMXGzWnD+xtr/Pu4eyvZtDfvtN+/R9149f11MoLq110d31ytvCjj+4h0ICaewf2/8V5MBPNO4fP340MNafMnXK2qA1Hd3tCC4SocLa+pr0yxfZXBZfyBOKBCJU9IfdiQknyuRbAEBFVY2pxWoTM0vfNesit2wLDguXU1zq6uU+zqThBI4QQmKCIJ34J/lQ2E9U9QAAJpO5fv368+fPwwlt0hfy4sWLuXPniomJZWRkAAAglRA8LJyLwL9R1vUvUdfV1dXT04PjOBRzPHXqFIlEMjU1bWtrI34aa35eNP6tx/O/aZMJXwCAJ0+eePv4rg0kZ2Zmshi0cyePx26LZjMoABcBAkVEAqFQ9EM07ac2OTzB23Xo0KE5cyWsHF3Cdu5KOH0qNTPDxMV58/YdQ31DCFfY39UtQEQiQPyZrfmPZ4YTMGWjvLj00L6DjDEWIAAiIhARgaKAwMDjl+83PMpxb21aPdZjPtorc+0OScWSpGhmcuNhDJsWMdRikXnBMDS4tbuNQPk4JgAAIQgRAAggRD9vIoDwASIACAIQHCAEQIQIDwEoB4gaKZ16LmZB188Hj/ST2wbiPvdoBh6aouqmd+AyubZpfUdjwkCzxubQHakpAPywRSex/EOE4MdG/HcgN9k5YKiKx+O9efvGL8BvwYIFJ06c4At5AIC2jtar167QmeNsLpsv4AlFwj8chPi9gh6CIBhOCBDEyc1Te7lBSPhGd2/vjdFRds4OiQf3DY8NM9jjOMBQVPSzjYf9iXMOnyjegW/5fH5oaOjFixfBBEph6ffdu3dJJBKJRIIUl8SEKipMwvyXpuO/07AJtRdYrYcgyNWrV0kkkrm5+aRUal1dXWdn56QZ/P9zooMNDppdnV37DyT7rwvasXN3R0f7sycPLUz0B3raAEBxRCgUiXgCIfqjkOMfOIGPHvpsAQDJhw55e3lXV1WPsuhMRETDkIzfbhmbrrx87iKB48xxOo1OZwn5KPhXDF84LAYCpUWfUg6m0MaYOEYQP7RJAQDgzuNnobd/82mqs6F0OPNpUhd+JckakmQMDK9mkwc6Ng59t828aBEW2tXfAQgejvMJQoBhXAAEv9+EIiDiApEQIChACIAAQoSgfAEhEADs62inhoNx0PWzEaO9Ye395DuFc1Q9SSSV2RaBni8LdvV37G74rLrOL/XUGQAAIH6az6D4wX8dcmDCSYUgCEwgJAiirKRMS13b29NnZHgEADA2Nnbv3r3h4WHoRYA++j9keE0ChiAIPp8vECIdXX0+AYGXr17jcLl9QwPd/T313+qSUvbnvX2JE7gA5QtFAkiT/M+6JnxsP/fduLg4yIBQX19PoVDgd7q6uuzs7FasWFFeXg6/1tvbW1BQMFnZ/d+CHPS+wLcNDQ02NjZ79+6Fq0cIwmfPnoHfh+//1hP6jxu8P/A0CIJ4kvPcws7ZP3B9eXl5e0uTpalR7ZcyAACOClEM5wgRIfEjY3eywREKXiOLxTpw4MDN61mAwAHAuDiPQfAGGZSozZErVxi8f/YSwzA6k01hMP4ypP4HyBEiAAAoL6s8deLs+BidzeYiKCZEMJ5IBAC4kn0n8MT52K5e664mTwFd//WHae7hCpEHwmq/ebfVb+xtdDh1Yk3MdiaHAQCKYnwRyhUI2QQQ/WFDACIAKAJQnEABjgIcJXCEzWOiALRRB428bf0upIb1tUZ09EW9qZVz30paaLDIJSKosCK2tWV74Tu9tWufPM0D+KRliQOcmHCegN9tf6f9T+6THwnNE8ahgCXYEhGjq6H35FEOjhFCofDG9Ru1NbUAABzFUeRHmsLPjZiYi3AcZ7M5GE48epK7Z9+Btq4eAAAKMAygPBH3/OVzsQm7P5V/FGIC+H3sX9Fg/dx3T58+nZubCwDIysqCNMzYRLF2Y2MjPBSk0zt69CiMSk/SmfxvGgBgbGzs3bt3MCgCHSeFhYV1dXXEhFV869YtmIY2mQH3P1zUf7dNDnnwF9s6uz0CgsxW22dcvcZg0OJ2br2Z+SvsMihOsIUIHwco/ke3B5RJwXG8ra3t7Nmznd+aBJRBjM8UETyakC4AwrKyj54OTg6rLF8/y+MLEB6K4X+C3J96BUBFOADgS3n1r5czx+nMcTpTiGICFOWIBACA5+/fOEXGJtW2+Q92m/e1ebV1uT8pjilp3tzZH07rD/9erRu26dfM3whAAICimABB+QIBh/hDDA4gKMDgQg4yLAOEIBCcx+GgAAyxWSF7ttofio/obwvs7NjVNmx7LVdq+2Hb28+3fe/e19Ud8eTpcr/A6rrv8F4CgPzwfv6jbuc/RN2/CBIQEy5yER8BGLh77TdNZa0NIWH9vf0oih49evTh/UcABwRK/OXsOjkR4TguEAgZTM7R46eePHvJ5ovG6HSUQPkoj8VnjLPG9qfss3OxzXn5lEKlIMgP8dhJ5pI/NOL3ofb09HSYTp2bm1tSUgJdF0wmE+ZnTXoRysvL8/PzIZL/MgvkP4BcZ2fnli1boEQ4PpGogU6oZwEAmpubBwYGiIlY4v83vME2mZTMFwgwgniU936llUNA4Pq62pqPhe8TYncyaVSCIAQoPs4TCgH4A20JmOCMIQiioODD3oQE1sgQ4DIAIQAA4eMc6AcsfvM22CfA28k9J/fFOPcvFsl/hpxQgAIAykorr1+/Pc5gMTgcBAABgfJwEUbgvZTBmL0nAk5nh/b0mXe3+vQMJvRwEpopXl9qg0d7DG5cUXHwaanqAAAgGCpCERwQQkSE/0SPMBmqJiZoiH5ExwWAEBE4ADwAruU81okMca7+6D3UHdg/4PGtbXVFHbl3eGPf4M62juX7kuy27OobYwMAJuJ6kAMGYo/4h7X5n0GO+L1bH5/IkOTz+TweF8dxVIABHDRUfnWycV5pZPo6/w2BE8ePHb908TKKYAKuEBP9cNz/bFhO0qTCF4ODI6fOXqisrmNyuAiOCVEhAAAjEAwgfYPd8YlxNvY2KSkp5eXlMHj1Q8b6p9ODbdL7Bx08x44du3v3LgCAQqFAfQ8wsXiDyITXQqPRYGTsD76TP9iZk6//HfuTz+cfPnz41KlTk0YBnOsAALBAAc63MGKB/KSJ95dtsqP/D8j8N0GLT9TywTsvFAgIAIbpPDtXr+lis4KCgtpbv0dviqisKBeJEL4IGWMLhL9fyxETlE3wEjIzr5mamhbkv2SODPCYVD6fOc6isrgMHpeJIkhTVa2rnZOZueXrgg/gT5DDJlgGJ7zNQMAXAQCKij7dun2XyeYweVwBijB5bD4m5Ag5BABv31dpuW/wz38bw6Stb++OrG7fUd+5Z4gSUP1ZPGR90I4k0ZgIQ3A2ly8QinCCQFDsRy4IABg+kReCEQRG4CKcEBFABHA+jrERgAGhEMUBqG1pUfZwVTl1LGqoe31Xa8jIwJqBnjU97RFdbT4vXky3cTic/QAFAMcIGNEjCCEBSTP/DLm/035ADsYDJtNHYFBuUtMQRVEY+qAMU2Oit8rKyu3fn4QgSGlpaWJi4ihlFMcIPv9HqgeLxWKz2Twej8vlQlormM0oFApbWlp/zbg6MkoRCIUIhnJ5XB6f29XdgWIIAIAyNvrgwQMnJ6fAwEAouTgZXJ5MKIFddnJNDz/ZuHHjpUuXJr/G5XInuSLhXt3d3RUVFfAtRN3Pt2DStwHbZOhskj/vD+0Pnb6np4dGo0GRVBgPxHF8aGgoMzOzqKgIJqBN7vKXC7nJ/xITKpB/F3J//hAuw8BE70eQH/7kp7nPlykpi4uLp6QcsrezhYpFYFIM9K8ODs/57Lmzc+fO01RXX+vnHRkeGh62YUvM5o2bIhIT9tzIysp/mbc/cd/MmTPJQesZTCa8ip/TdGESz+TAJBSKAAAvXuRdv3FDIBDwhIJRKoVKGwM/wmmgp2vQxpdsEBm1v7JyZ1VNbM3X5NbOvXX1CpsjZd1c3pVXAwywWWzq2NhklHWywV8HAPD5Aj5PyKSz2HS2iCtkjjFoI2O4CEcQDEExIYYFx2wV1zcIvXPnQF1l7Lfq6KaKnR11W6pLVuzd7RG/r4/OBABg3B+ownEUx370DXhpUEry7y4W/jHLERNOwp8f2J9bUVGRkpKSgoLC3bt33717t379+ufPn+MTAqWTwyrsediEziiMTb1588bb2/vRo4c1NTXFxcXXr1+Pj49PT0+vr6/v7OyEjP+FhYUeHh6JiYnQDQjxMEmnhaLopHIV/IRCoaxfvz4tLQ2+HR8fT0xM3Lp1a1NTE4zFVVVVOTs779u3b7IcCY4mcB6ARaUQKlCcGiaLwto5oVAI0ymhqNXkF/h8PpPJhGMKm80eHR199+7dpUuXHj9+3NPT09zcHB0d7ePj097eDo8G08G4XC6NRoP8zfBokKgPToyQpITD4UAla6gWxGAwxsfHx8fH4QuoLgL3YjAYdDod/oXZ27DRaDQGgwFfQ3oIqIE+PDzMZDKHh4dhXYW4uPjs2bOjoqLq6+tptPG+vn74BahzD3cZGxuD5YUVFRU7d+6UlpZWU1OztbU1MDCYPXv21KlTp0+fLiYmJiUpqaKioqamRiKRTExMSj5+7O/vHxwcHBwcnPx1Go3W29vb19cH6diGhoYGBwefPHkSGxvb19fH4XAgzXZPT09vby+FMsphse88eKBmaani7W17ONX2zFmLY2kKGzaQNLWC9+wZGBvrbO/o6emhUCgDAwOwHnJkZGRkZGR4eJjNZjMYDHjJ/f39VCq1r6+vra2NSqUODAz09PTAmo+xsbE9+5JI4vPn6+n7px46UPJ6R9HzzQVPVGJCpygpnLn7kM8TjHePs8fZY1Tq4OAgk8nkcjnwqUFDCT6pv4W3f0AOm+AdYDKZ/f39Q0NDbDYbniIsxuHxeENDQ/DxJyUlTZ8+XUpKKi4uLjo6eu/evU+ePPntt99KSkrKyso+fPiQk5Pz+PHjrq6u8fHxxsbGFy9ePH/+vLi4eMeOHRISElJSUtbW1mZmZrq6ulZWVm5ubsuXLzc2MnZ3dw8PD9+4caOWlpaWltaxY8fevHmTnZ196dKlO3fuPHny5MaNG1lZWbdu3bp79+69e/euXbt29+7dK1euBAQEBAQEpKWlpaenp6SkqKqqzpo1a/369RcuXNi+fbuGhgaJRLK1tT127Fhqauq5c+cgG8rt27fv379/5cqVlJSUkydPHj16dPPmzRs3bty8efOOHTu2bt0aFxeXkJAQFxcXHh6+YcOGrVu3btu2LTg4eOPGjWQy2cfHJyIiIiwsLDQ01M7OTkdHR15eXlJSUkNDw8rKSkpKSkFBYcOGDbt27dq2bdumTZtcXFzWrVsXFhbm6enp5+cXHBzs5+fn6ekZERGxffv2bdu2rV+/fvPmzdu2bSOTyf7+/n5+fk5OTp6enj4+Pp6eno6Ojvb29sHBwUFBQW5ubq6url5eXi4uLtbWU5Qg+QAAIABJREFU1n5+fvC1q6sr3NHR0dHR0dHZ2dna2tra2trOzs7W1tbW1tbX19fc3FxcXHzGjBkSEhISEhJz5841Njb29fW1sLBwd3d3dna2t7e3sbGxsbGxsrIyMzOztra2sbGRl5cXExObNm2alJSUsrLy0qVLJSQkSCTSnDlzxMTEpkyZQiKR5s6dO3fu3FmzZmlpaZmYmBgaGq5atcrMzMzOzs7Ozs7BwcHJycnHxyc6OjomJiYsLCwqKsra2lpLS2vLli2BgYGurq6BgYH+/v4ODg4uzs5rfH09PNxny8iR5s6foaU3c5XVL6raJFUtkvicBTIy5ODg0KD1Pl7enp6e8NptbW2trKzc3d3XrVvn7Ozs7u7u6enp6urq7Oy8bt26TZs2eXh4+Pj4hIeHBwYGenh42Nvb+3h7KymrkmbOJS2UnK2nO8/abKaVoZiRJklRmrRwgbqJedCacBcTZ2cLB/ik7Ozs3N3dnZycfHx8379/D9cdfzCR/gbkYPxtdHT0woULa9eutbKy8vX19fLysra2NjQ09PDwCAsL8/b2dnBwcHR0hOMZiURSUVFZunTpnDlzVFVV1dTUFBUVly5dqq2traGhsWTJkuXLlxsaGiooKMyfP3/ZsmWamppiYmKzZ8+G4yscIKWlpeF4OWPGjGnTps2ZM2f69Onz5s2bOXPm7NmzYWnpvHnzJCUl58yZM3fuXFlZWTk5ORkZGQkJicWLFyspKS1ZsmT27NkzZ84UFxeXkJCYNWsWPNSsWbPgv6ZOnQqPNn/+/Llz586ePXvhwoXz58+fP3/+vHnzlixZIi0tPXfuXPjrkpKSYmJis2bNgh0I7jV//vwFCxaIi4vPnTt3wYIF06dPnzJlCtxx+vTp8+fP19XVlZaWJpFI06dPnzNnzrRp00gkEjzVhQsXTp8+feHChfPmzZsyZcqMGTMUFRUlJCSmT58ORxwpKakpU6YoKipKSUlNnTp1zpw5urq6kpKSUlJSBgYGpqam8J5oaGjo6urCm7Z8+XJ5eflp06YtWrRo3rx5U6dOlZCQ0NLS0tHRgeejoaEhLi4uJiamr6+vp6c3c+ZMWVlZY2PjxYsXT5kyRVNT09jYeMaMGdLS0rq6urNmzZoyZYqRkZGGhsbUqVMVFRVXr16tqKg4c+ZMGxsbLy+vRYsWLVu2zMXFRUFBYcaMGba2tmZmZtOnT9fW1l6/fr2srOysWbOCg4PDwsLmzZsnLS3t4eGhpaVFIpE0NDQ0NDRmzpw5d+5cGRkZRUXFWbNmTZs2DXYD2ObNmzdnzhw1NTVZWVkSiSQmJiYjIyMxf774tClLFi7QX7lSYpkaab6ksq2b3Gon0jypaQul50tKLV4wb9b0KdJSUlpaWvCmaWpqysvLz5o1a+bMmXJycrNnzyaRSAoKCurq6jNmzBAXF9fR0ZGVlZ0yZcqsWbOkpaWnTJkyf948VVWNZapaS5apzpSWnim5aIqiDElCfKGmqrKZ2ZSZc6f9MkNLUnWFsg6JRJo/f76Kioq4uDiJRFqxYkV1dTWYqFb5D2c5aEa2t7fr6ur+8ssvYmJicAiEvRBiAN5cEom0aNEiPT09ZWXlqVOniouLy8rKSkpK/vLLL5KSkgoKCiQSCV72woULp02bNm/evMnbamBgAHuwubm5k5PTL7/8oqqq6ubmZmJiIi4urqGhAcEsJSXl7++vo6MDw8qenp4zZ86cMmWKq6urubn5jBkzvL29o6KidHR0JCUlHR0dNTU1Z8yYYWVltWfPHgsLi6lTp7q6uq5btw52yri4uDVr1oiJiWloaJw8eXL58uXi4uJkMjkyMpJEIikpKZ08edLf359EIpHJ5KtXr2pra5NIpK1bt8Jybw0NjVu3bl2/fl1DQ2PTpk1Xr15VUVGZO3fu5cuX7927p6Sk5Onp+eHDh4MHD86fPz8kJOTly5cmJiYzZszYv39/QUGBvr6+jo7OyZMnfX19SSSSn5/f+/fvyWSynJwcJNtcu3atvLz8jRs39uzZ88svv5DJ5IaGBn9//+XLlxcVFVVXVysoKFhaWr558yY1NXXOnDkhISF5eXlOTk7Kysr379+/cOGCuLi4t7d3bW3t+vXrpaSkzp07d+/ePRUVFV9f369fvx49elRaWvrkyZPv37/X19f38vKqqqpKS0tbtGhRampqdXW1g4ODrq5uY2Pj8ePHZ86cefLkyadPn8rLy6urq9fV1WVmZpqYmLx586a5udnS0tLa2vrbt28HDx6Ul5e/d+9eR0eHg4ODs7Pz8PBwenq6uLh4SkpKa2urvb29jIzMq1evfv3119mzZ3t5eb148eLAgQMzZsxQV1ffvXu3oaHhihUrQkJCZs+eraGhUV5enpaWRiKRAgMDi4qKXF1dZ02bmpZy8N3bN/au3qa2buduPtx/8vIvU+eGR259/PjJalPjZTKS9+79dvTYsalTp0ZHR9fX10dERMjLy+/bt6+0tFRBQUFHR6e2tjYrK0tRUXH79u19fX0xMTGSkpKXL1/Ozs6WlZVdvnx5ft6rqxnXZWWXRW3dcfvJU3t/f7HFiw+fPffg2UsdLf3VRpYV+SVnUk9MmzY9OTn5+/fvNjY2kpKS6enpcA016SP8TyD3g5jk+/fFixcvXbo0IyMjMTFxzpw5Pj4+hYWF8FzPnz9/4MABEonk4uLy+vVrNzc3aWnpc+fOpaamqqqqksnkFy9ekMlkCQmJqKiow4cPL1261MfHp6ioyNraWlxc/OLFi+/fv9fW1nZzcyspKUlOTlZQULh+/fqrV68sLCwsLCzq6upOnTo1f/78rVu3vnr1ysnJSUFB4cOHD8+ePVNSUjp48GB/f39ERISamlpNTU19fb2hoWFYWFhJScmqVaukpKTy8/N7enrc3d1NTEzKy8tPnjwpJia2efPm+vr6yMhIKSmp9PT00dFRY2NjLy8vKpV6/PjxRYsWXbhwobW1dceOHf7+/l+/fi0uLlZSUgoICPj+/fvZs2cVFBSgwMj58+cjIiJ6e3tra2t1dHSgHM/169dVVVXfvn07NDS0bt06a2vrqqqqyspKExOTPXv20Gi0Dx8+2NraPnz4cHh42NLSctmyZQ0NDR0dHb6+vlu2bKHRaKWlpb6+vpcuXWIymZGRkStXruzs7GxqajIxMdm5cyeXy83Ozl66dOnDhw/Hx8c3bNjg4ODQ2dl57949aWnp+Pj4gYGBffv2qaqqvnv3rrW1VVlZOTIykkKhJCUlKSoqVlRUiESitWvXkslkHo9XVla2bt26t2/fdnd3u7m5BQQEjIyMvH79Gprc4+PjUVFRPj4+bDY7IyNDUlLy4sWL379/19bWDggIwDDs6dOntra2+fn5w8PDZDJ59+7dAwMDly9fDgsL+/Lly8DAgJubW2hoKIVCefz4sYaGxunTp6lUanBwsLGxcWVlpVAoPHPmTEBAQEVFxfDwsL+//9mzZy9duiQuLn7hwoWxsbGYmBgoP9bX1+fr65OUEIcI2DeuZKwyMsvPezc+xgtcE+5g697Z0pWXm2tutCL97EkKZTQmZuuqVavKysrq6uqWL18eHh4+Ojr6+vXrFStW3Lx5EyYD2tnZQVFBMzOzffv2IQhy7tw5KSmpq5mZg/0D++ITfdy9mePMyspqWzuHsPAIKpX2/vU7C+NVH19/GG7v9fP0IZPJIyMjnz9/VlVVDQ0NhdJOP7PC/SeQg16ToqIiPT29Q4cOMZnMa9euaWpq5uXlDQwMpKWl/fbbbwiC7N27V0lJqbCwsK+vz9zcfPPmzd3d3Zs2bdLV1YWEPK6urrGxsXw+/8yZMyoqKsXFxY8fP5aXlz9z5gyCIKdOnbK2ti4uLv727Zu+vj6ZTKbT6VeuXFFWVv7tt9/YbHZgYOCmTZuGh4czMzOVlJQOHDjQ09MTHh6+atWq1tbWoqIiDQ2N1NRUAEB8fLyFhUVfX19VVdXs2bM3bdqE4/idO3eMjIyKiorGxsbMzMwcHBz6+vpu3bolLy+/e/dukUiUlpZmY2PT0dFRXV29dOnS6OhoNpt9/fp1X1/fioqK7u5uJycnR0fHsbGxFy9eLFq0KDAwUCgUZmZmLliw4MmTJzQabdOmTYGBgYODgxUVFXPmzFmzZg2GYefPn5eXl3/9+jWCIFFRUbDn1dfXL1u27PDhwxiGXbx4UVdXNy8vj0qlrlu3zs/Pb2hoqL6+Xk9Pb+3atQwG4+zZs3p6es+fPwcAGBsbW1tbMxiM/Px8aWnpxMREFEVv377t5eVVVlbGYDDs7OxcXFx6e3uPHz++ePHiixcv8vl8Mpm8bt06Go2Wm5uroaFx8eJFoVC4Y8cOXV3dhoaGhoYGPT29pKQkkUh09OhRPT290tLS9+/fKyoqxsTEDA8Pp6ammpqawjHF2Nj42LFjIpEoODhYTU2trKyssrLS1dX17NmzOI7/+uuvERERHR0dOTk5y5YtO3v2bE9PT1BQkJycXGNjY1tbm4aGxsaNG9lsdnJy8sKFC58/fy4QCJKSkszMzIqLiwEADx482LdvX01NTUREhImJSUdHR3x8vI+Pz5cvX+h0elBQ0O7du0UiTk3lp4ig9U/vPEBEyNlDp/UUdT+9Lelt7vBwcNgaHT4+PnLu3FkoUt3X12dnZ2dqajo0NHTnzh0DA4ObN29iGHbkyBFbW9vKykoKheLv7x8WFsZisV6+fCklJXXw4EG+QHDsyFHpJUtyHz1m05kb1pCTdsXzefzK4lIXK9urF9IREbI9ZquPt/cYjdbQ0KCurg47D9QJnCzg+g8NSwjZ3Nzc+Ph4Pp/f0tKir68PB1pXV1cXFxcAQGVlpYeHx61bt1gsVlhYmJKS0vfv32tra9XU1NLS0giC2LFjh4WFxejoaH19vaysbEpKCoIgMTExNjY2g4ODzc3NDg4ODx48wHF8y5Yty5Yta25uhoPTypUrIcwMDAwqKytZLNbatWujo6NFItHNmzcXLVp09+5dFovl6elpYmIiEAgqKyvl5OQyMzNRFA0LCyORSDdu3KitrdXW1j569CiXy01ISFBRUfn48WN/f7+CgoKVlRWdTv/y5Yuqquq1a9eYTKa/v7+7uzuNRisoKJCTk9u1axeGYSdOnDAyMqqoqMAwzN3dXV1d/fv37xUVFZqamnD2OH/+vIGBQVlZGYqiISEhZmZmbW1txcXFy5YtS05OJggiIyPDzc2toaGBIIiEhAQnJ6exsbHGxkZFRcV169YRBHH9+nUVFZWnT5+iKBoUFCQpKVleXt7Q0GBiYnLmzBmCIN6+fSsvL//kyZPh4eFVq1bp6emNjIyUlZUtX778zJkzKIpu2bJFUVHx+fPnHR0dSkpKq1atotFoEHs1NTVsNhsa1SiKvnr1Sk5O7saNG+Pj49bW1jo6OkNDQ2/fvtXW1s7OzqbRaM7OzkpKSk1NTTU1NZKSkocOHUIQxMvLa/Xq1e3t7W/evJGRkblz545QKHR0dDQ1NaVSqQUFBfb29q9fv6ZQKD4+PmvWrOHxeNnZ2QsWLNi1axedTg8PD7ewsGhvb8/Pz9fR0bl48SKCIBcuXJCTkwsJCeHz+R0dHZs3b3737t2nT58WLVoUFhZWU1Pj7Oz88uVLHo93+PBhZWXlZ8+edfW1O7napBzcBxDszaMX3hbOT7PuAyERHRSmra7S3FJf8/WLs7NTYkICQRDp6emqqqo5OTlcLtfc3Hz16tUMBqO+vt7e3h6Sdp85c8bR0bGxsZHD4Zibmzs6Og4PD1+/fl1ZWfnatavDA317tm1f6+I2PjTCHBxd6+AS7OOHYWj2b9mKqorPXj4HAKxbt05CQqKwsBDH8aSkJKiUBj2OUHn3P4RcZWUlFBbdu3dvQEAAg8F49uyZpqZmbm4ui8UKDg6Ojo7mcDivXr2SkpI6ceKEUCjct2+fg4NDV1fX/fv3lZSUIJ9kcHCwgYEBjUZ78+aNra3t06dPR0ZGtmzZYmVl1dPT8/nzZzs7u+zsbD6fHxERYWVlVVVVVVhYuGLFivj4eCaTeeLECXd392/fvg0NDQUGBsbFxUG2BQUFhWvXrvX29jo7O4eGhnK53Ly8vMWLF8+YMQN6vYyMjHp6evLz8w0MDFJTU4VC4aFDh5SVlYuLi+l0emhoqL+/f3d394EDB5SVlUtLS1ksFnRe9fT0vHv3btWqVdnZ2QKBYM+ePVJSUlevXqXT6REREX5+fr29vXl5efLy8gkJCQiCnD592sLC4sOHD1Qq1crKys/Pb3x8vKqqSlVV9ciRIwRBfP782c/P7+3btwiCbNy4UUVF5fPnz+Xl5QYGBrt370ZR9Ny5c/Ly8seOHaNSqevXrw8MDBwfH29qarK3t4+NjeXxeMnJybq6uu/evevv7/fw8Fi9enVXV9fz58+XLl16+fJloVAYEhIiJydXUVHx6dMnuF7CcRwuVuvq6np6elxcXPbs2cPlci9duiQrK5uRkdHW1ubl5bV+/XqBQPDixYvZs2dnZGRQqVR7e3tzc/OWlpZr164tWbLk5cuXpaWlhoaGUVFRHA4HrmMfPHjQ2dmpo6MTERHB4/FOnDixcOHCwsJCCoWyevVqMzOzvr6++/fvS0hIpKWlMZlMKysre3v78fHxDx8+yMjIuLu7UyiUurq6gICAoKCg8fHxuLi4adOmWVpahoWFJScnczic/Px8GRmZ6OjosXFa/IF4BS2FT+XFXCZj09qguLAtBFPUWFbp6+Z+6vRxLsI9dColLj52nDYOJamPHDmC4/jNmzctLCyePn06Ojrq7OycmJiIYVh5ebmOjs6dO3dwHE9MTLSwsGhqaqqtrdXV1Q0KCeaj/AePfjPQ1X544wYAIPtCuoWu7qucJ0MjA84+rus2b6BxmYWFRVqamrD6+dWrV1ZWVkVFRQAASEj1dye6f6zlYHYVn8+/c+dOVFTUwMAAXByfOHGCy+XGxcUZGRm9ffu2t7fXzc0tNTVVJBIdOHDAy8ururr68+fPS5cu9fX15fP5x48fV1dXf/bsWXV1dWhoaFJSEhy9jIyM3rx58/LlS0VFxfj4eKFQuHv37uXLl799+5ZOp0NHdnt7+82bN83MzB4/fjw6OpqQkLB9+3ZIV25kZBQVFdXe3h4ZGbls2bLq6upPnz45Ojpu2LDB3d192rRp6urq9+7d+/jxo6GhoaOjY0tLS05OjqmpaUZGBoqiaWlpFhYWra2tX758WbFixaVLl1gs1pUrV5ycnIqLizkcTkRExNatW5lM5pkzZ8TFxdPS0vh8/okTJ5ydnZuamqhUqqGhoZubW0dHR2Zm5pIlS/bt28fhcI4dO+bs7FxSUgIVSFavXk2j0d6+fWtjY3Pp0iX4uxoaGtevXx8bGzM3N7exsaHRaJ8+fTI1NT1w4MD4+PiFCxfU1NSqq6sZDEZAQICXlxcMWBkbG9+4cYPD4ezdu9ff3//169efPn0ik8nHjx8fHh6+evWqnp7e48ePh4aGQkJC4KDw8uVLa2vrhw8fIgiyfft2a2vroaGhN2/emJmZnT59ms/nb968WV5ePi8v7+PHj+7u7rGxsWw2+9q1aytXriwtLa2srLSysoqPj+/t7Q0LC9PX129vb8/Ly3N0dExLS2MwGPHx8b6+vp2dnbdu3Zo1a1Z8fHx3d3dkZKSlpWVZWVlXV5e1tfXGjRspFEpsbOySJUuKi4tbW1utrKz8/f27urpYLFZAQIC9vX1paWlubq6NjY2Pj8/UqVPh02xpabGzs/Pw8Ojr7bt5+5amid7+U4fa+tuD168LcHWn9Q71f2sP8Q04fuQwD+GmXjzuExIwQhkZHBhcv359eHg4i8Xq7u729PS8c+fO6OhoeHg4jIuOjIyEhIRs2LCByWTm5eX5+/tXVlby+Xzof/pcUV5aU25saXzu/CmUy64sLNwYEFCUl0enUSKiw71C/Ivqylt6u+0d7I8eOYphWGFhoaGh4alTpyaLUWB8/z+BHNwTAJCTk+Pt7Z2dnQ0AOHLkiI+PD4fD+fjxo5iYWHp6+vj4eHBwsKWlZW9vb01NjYaGRlZWFo7jISEhOjo6X758aWxslJKS2rRpk0gk8vLysrCwYLFYLS0tHh4e6enpQqGQTCbLyMiUl5e/fPlyxowZMEJ95swZKSmpoqKihoYGOTk5b29vLpd78+ZNFRWVFy9e0On0kJCQ8PDwvr6+58+fS0hInDlzZnx83NXVVU9Pr7Ozc9euXb/88suJEycwDIMm6+fPnz9+/KisrLxhwwYEQTIyMrS0tH777Tc6nR4cHBwYGAgncGj9Yhh2+vRpGxubxsbGmpoaJSUlGxsbKpWalZU1d+5caDMfOnRIV1e3tra2pqZGWVnZy8treHj42rVrKioqeXl5KIpevnzZyMjoxYsXPT09tra28Ag5OTmamponT57EMGznzp1ycnKfP3/GMMzLy8vJyWl4eLi2ttbMzOzKlSsAgMTERF1d3ZKSksHBQT09PTKZjOM4PAKcewMDA62srLq6uurq6tTV1Xft2oWi6OnTp01NTauqqtra2nR0dNzc3AQCwe3btxcsWPD8+XMEQdasWRMcHMzj8XJzc9XV1S9fvjw4OGhmZrZq1So6nf7161dzc/PExESBQLBlyxZfX9/e3t7Lly/r6+vfu3evp6fH2NjYw8NDIBA8f/7cwsKiqqqqr69v9erVJiYmra2tR48enT9/fk5OzvDwsIODg6en58DAQFFRkbq6+tGjR2k0mp+fn7GxMXSpnz9/Pjo6uq6uDkXRAwcOpKam5uTkLFq0aNOmTXD81dPT6+rq6u7udnR2Sko73EUfTEjZv2TJokf37nHH6e62dka6ugMDfbXNDRqmy6/eu8XicuLj421tbaurq4VC4a5du2JiYphMZkFBgZmZWU5ODrztKioqTU1NfX19Tk5OWVlZAICsrCxVVdVzZ8929HSb2Vm6+XuyBZzO9lY3W7vsq1cBAE+fPlbV1Sip+8JDkdAtkVarV7NZrK9fv65YsWLDhg3QS0mj0WAq3N+txvpdkKC3t9fc3Hzjxo0Yhj18+FBeXh6af2Qy2d7eHpq/cnJyt2/f7unpgWs8KpX6g4/o6VNYumZpaVlZWXn16tUFCxZkZWVhGLZ9+/bw8HD4gM3MzO7evdvd3W1mZrZy5cr29vbS0lILC4v9+/eLRKK4uDhtbe1nz57l5OQ4OjpGRER0dXUlJSVJSUlVVlZyudyAgAAPDw8Wi3Xy5Ml58+ZlZGQMDAzo6+v7+vrS6fRPnz4ZGBgcOXJEIBAEBARISEiUl5d/+fJl4cKFZDIZ+jk0NTVLS0s5HI6dnZ2+vn53d3dOTo6cnNy5c+dwHI+Li4PWWn9/v4mJib6+fl9f34sXL+bNm3f8+HGCIHbv3q2lpVVTU/P9+3dlZWUrKyuBQPDo0SN7e/v79+8TBHH48OElS5YUFRUNDw/r6up6enrC5dzSpUv37t0LAMjOztbW1q6oqODxeGvXrvX39xeJRDU1NStXrjxz5gyO47t375aVlX316lVPT4+1tXVoaKhAIHj79u2iRYsuXbrE4XACAgJWrlw5NDT09OnThQsXQq9GXFycmpra169fmUymhYUFdKXcvHkT+lG5XK6tre3WrVsxDEtPT5eRkbl169bIyIitra2pqWl3d3dubq6zs/ObN2/Gx8dXrFjh4uLCYrGSkpL09PRevnxJpVKXL18eHR0NALhw4YKysnJlZeXnz5+XLFni4eHB5XKzsrJmzZp1584dOp3u7+/v5uY2NDT0/PnzBQsWwBLhJ0+eWFpafvjwAQBQVVV19OhRBoORnp7u5eXV2NiYnp5uaWmZm5uL4/iuXbs8PD37x0brO1tlFOW3bY/BUPTurZva6moZl9LpDJrXWr814cECAi8qLnGwd4DUMrGxsbKysvX19R0dHc7OzjCR7eHDh1JSUocOHcJxPDIy0tbWlsFgVFVVGRoaxsXFYRh27sJ56aWyLz+85SGCjZsiPFxdcRTt6+1xcLS/nHUVAHD57g1FDdW8vDwcxyMiIlRUVFpaWoifZKsnyWz+NuRgUO/9+/d2dnYfP34cGxszMTFxcHAYGhrKyspauXLlp0+fWlpaHB0dIyMjmUxmYmLizJkz8/LyRkZG3N3d4+PjORxOXl7e8uXLHz58+P37dzU1NR8fH4FAcOrUKQMDA1hTExsbe/jwYRRFz58/r6KiUlhY2NvbGxAQYGlp2dTUdP/+fV1d3Tt37vT391tYWNjY2Hz8+PHDhw/y8vLr1q2DMFu1atWXL19GRkYsLCzIZDKFQsnMzPzll1+OHDkyPDxsYmLi6ura19eXm5urrKycnJxMpVL9/f1VVFSgQ9LMzCw1NRXDsKNHjxoZGZWVlVVVVamrq5uZmVGp1Nzc3JUrV6alpXG53OTkZCMjo5cvX7a3t5ubm6uoqDQ2NkLvc0pKikAg2LZtm4SExIsXLzgcDgQGiqItLS2rV69OSkqCpviiRYtev349Njbm4uISFBTEZrObm5tNTU2jo6PpdHpKSoq+vv7jx4+hO8fX17evr+/Tp0/6+vqnTp1iMBihoaGKioq1tbU9PT2+vr7R0dEUCuXNmzeKioq5ublDQ0O6uroGBgaDg4P379+fN2/e/v37oS9h2bJllZWV+fn5JiYmFy5cEAgE8fHxWlpa379/h543uGbetWvXsmXLsrOzq6urNTU1ocVx8uRJCwuLwsLCmpoaXV3dw4cPw4WlpKRkTU1NT0+Pl5fXoUOHMAyLjY1VVVX9/PlzYWGhurp6REQEjUbbv3+/gYHB+/fvv379GhgYuHnzZhaLVVFRoaenBxE7MjKSnZ1dVlbGZrMtLCwSEhK6urpMTU2hOt+PFXtWFg9BdiUkOLu7j4yONjU1OTs6nTtzhslgpJ08YWhi/KW2lisSJu7bd+LECRzHy8vLNTU1t23bBh3gZDJ5bGyMSqW6u7tlFvEcAAAgAElEQVRHREQwmcycnBxjY+P8/Hwej7dly5bVq1dXVVUN9A9YWFnG70/EAXHn/j0DQ6PST6UYhkVuinT38Bxn0Fkczkori4OHU0Qi0d27d/X09B4+fMjlcm/cuNHY2AgmcmL/w+wTaJU2NzeXlpYiCLJt2zYTE5OBgYGSkhIjI6Pjx4+z2ew9e/YEBQX19fV9+fJFTU1tx44dEFF2dnatra3FxcUmJiaHDx9uaWmJjo7W1NSsr6+vrq5esWJFcnIyXBeZmppCX9bKlSvPnj3LYrGOHj26evXqK1euvHnzRk1NLSgoiMfj3b9/f/ny5fn5+fX19X5+fh4eHp2dnY8ePTI0NExPTx8ZGdm+fXtsbGxbW1t+fr6cnNzMmTODgoJ27ty5ePHi/Pz80tJSOzu7xMTEoaGhjIwMHR2dJ0+eUCgUMpns5uY2PDz88OHDJUuWwBk4MDBQT0+vpKTk06dPampq0Dfw66+/ysvLnz17dmxsbP/+/StXroQeBXNz8w0bNvT39xcUFFhZWR07dozNZu/YscPGxqa6urq7uzsoKGjbtm1sNvvcuXPS0tKHDh3i8XgpKSnLly9vaGig0WhkMhm6oHJzcx0dHQsKCgQCwYULF3R0dJ49e/b+/XsHB4edO3eOj4/n5uaamZllZWUNDAw4Ojra2dlRKJSKigojIyPoFUhOTtbW1i4pKSksLFyyZIm7uzuLxbp37563t3dOTs7Q0NCaNWtcXFwoFMrLly+XLl16/PjxlpYWV1dXV1fX0dHRN2/eSEtLZ2Zm8ni8iIgIZWXlxsbGd+/eycjI/Pbbb2NjY4GBgdDOzM/P19bWvnbt2tDQkL29fUBAAJVKvXjxooGBQW5uLrR3DA0N6+rqHj16JCcnB8ETFxfn4uIyNDTU3t6ur69vZ2f37du3gYGBAwcOnD9/XiAQXL58WVNTc+/evZmZmbGxsSwW6/Xr18uWLQvdENrW1nYt84axoWlVZQ2NOh4eHhEREUEfpxcUFCgoLP01PUPAR48cSfP29oE5kzExMQkJCVwu9+zZs76+vm1tbTQaLTo6et26dUwms66uzsnJKTs7G8OwkydPwpG0vr4+IMA/MjKSwWS3tXd4ePpkXMnEMDwlJdXW1v7pk5yO1o6dW7Yn7d0/0D8wPDzs5+eXlZXFYDBKSkrs7e2fPn06Wafyn+dYohMCMYWFhVZWVi9fvsRx3NXV1cLCor+//+HDh+rq6tevX8cwbPPmzZGRkWw2Oycnx9XV9cmTJ3Q63d3dXVVVta+v7/r163PmzDlz5gybzYbZvWNjYzdu3Jg1a1ZCQkJzc7OmpqaXlxf0pJmYmOTm5opEovDwcCMjo4aGBtirEhISoHMCPsvR0VFra2tvb28qlXr06FE5Obnm5ub+/n5fX985c+YoKChISEiIiYnt37+fQqF4eHgYGxt3d3fX1NRoaWlt3LhRJBLdvn0bhsvhh87OzgMDA7du3bK3t3/16hWPx/Py8lqxYkV7e3tTU5OsrKyTkxOLxXr+/LmtrW1ubi6PxwsODlZWVq6vrx8fHw8PD4dB1dzcXBg1FolEu3fvdnJyGhgY+Pbtm4yMDJyZCwoKli1bdvXqVRRFAwMDYayyo6MDyqxCy0JDQ+PGjRssFsvf319JSenbt2+1tbUmJiYnT55EECQ1NVVMTOzGjRtUKpVMJqupqXV2dlZWVsJFIJ1O9/PzU1FR+fLlS1dXl6KiIlwEnjp1ytjYuLy8vLm52c3NLTY2ViQSpaSkKCgolJSUDAwM2NjYODk5MRiMT58+OTk5vXr1ik6nm5iY2NnZUanUY8eOycrKfvz4kUqlrl27NiYmBkXRI0eOLFiw4OnTp69fv16wYAGZTEZR9ODBg/Ciurq6lixZ4urqyufzoaP7/v37HA4nJCREQUGhvr4eWvtGRkb379+vq6uD6anm5uZkMrmmpmZwcNDX19fU1HRoeKj0U6mhrlHC9gSUhybEJthY2/X09CIoumFDuKONA8pB7mXdszC2fPrkKVzNbt++vbu7u6Ojw8DAYOvWrQCAzMxMNTU1WMcYGhoaFhaGYVhRUZG+vj4MI8XExKirq3d2dqIoGhocvmnjZhwnCt4XKi1Tu33zjpAv3LM1Tl9Z58uHMgIjDiQlQb3O1tZWNze3HTt2jIyM/Fya9J9Ajs1mwz2/f/++du3a2NhYgiDOnTunqqpaWFjY1dUlLy+/efNmGCK3sbH5/PlzY2OjnZ3diRMn4Gp49uzZubm5DQ0NS5cudXJyYrPZCQkJ6urqMJ/A1tZ2w4YNw8PDe/bsWbp0aU5OTmNjo46ODplMJgiitrZWX1+/oKCgv79/1apVRkZGAwMDp0+fhqs1AEBGRoaNjU1lZWVra+v8+fPj4uIQBImOjlZVVb1586aJiQlM16JQKJcuXVJTU3v8+HFzc7ONjY2mpmZLS0tFRYWxsXFSUtLY2FhkZKSDgwPUMJCUlDx27BiO4xkZGcrKygUFBUwmMygoSE9Pr7i4uKamxtDQMDw8nMlk/vrrr1paWnfu3GEwGMnJyV5eXj09PXAZCYsY7t+/r6GhUVBQwGAwQkJClJWVW1paGhsbbWxsYFTgxo0bYmJip06dGhgY8PDwkJGRaWpq4nA4UOV4ZGTk6tWrSkpKp06dotPpYWFh5ubmXV1d5eXl2trap0+fxjDs3LlzCgoK9+7d4/P5a9assbGxYTKZd+7ckZGRefr0KTQUraysmpqaysrKFBUV09PTMQyLiYmxtLTs6+trbW21tLQ8efIkj8dzdXWVkZH5+vVrb2+vu7t7ZGQkAGDPnj3Lli2DPjBzc/PU1FSBQBAeHu7q6ioUCsvKyvT09DIyMoaGhmxsbLS0tL5+/frixQsYtPh/7X13WFRn9v9unnx9TOJujCZGTVQs2BCxIAwI0kRAuvQmTZqCqBQRQ7NgF5WiVKkioKAgvUpHOoiUoc/Q6/R65/7+OA93J6JGSXb3ZzbnD55h5t63n/c97zmfcw6dTrexsdmwYUN1dfXo6CgOh5OTkyOTybdu3Vq6dGl8fDyKoqmpqUJCQv7+/hMTE0FBQXfv3o2Li/vyyy/19fU5HI6lpeW6detqamp4PJ7HWY8zTmeYZGZMaPTPK3++cuUajca4dMlf6ZBKH753ZnzaQE0/PDiCy+FERkXKycklJyez2eyTJ0+qqKiAy4K5uTmkoHj48KGQkBDE9lVRUTly5AiNRouPj9+4cWN8QjyPx7vg5asoq9jR1kEhUwwNTCzMrRGE9+LZi+0Cm9MT07hszvOkp4cOHerp6WGxWBcuXFBWVu7u7kb5wtgsUH0CLkYsFsvLy0tBQYFIJNbV1e3atcvb2xsCV4mIiHR0dJSWlsrLy7u7u7e0tDg4OMjLy7e0tFRVVcnIyBw/fnxycvLixYtbtmzJy8urra1dt26dm5sbRFOGCDwNDQ179uy5f/8+YFZMTU1Bj+zo6AjmrLCwMLDetre3i4mJiYmJ9fX1ZWZm6ujoxMXFgX5FTk6ur6/v2bNnwsLCFy5caGxsFBQU3LJlC3ZCuri4EIlEZ2fn1atXR0RENDc3m5iYSEtLDw0NpaamHjx48MWLFzMzMxoaGmJiYng8vri4eOfOnRcuXOBwOBcuXFBQUEhPTx8cHNTR0Vm1ahWEzZOUlLSzs6PRaE+fPlVVVU1LSxsaGrK2tpaQkJiYmOju7hYVFT116hSKonfu3BETEwsLC2tvbz948KCkpGR/f39/f/+hQ4f09PTGx8cBbRQcHMxkMi9cuLB3796ysrJXr15JSUk5OTmNjIwEBgYKCwunpKS8efPGxsZGR0enq6vr9evXqqqqN27cgPW6ZcuWJ0+etLW1iYqKGhoaslgsuEiDcUVdXV1CQuL169fx8fE4HC48PHx4ePj48ePHjx8fGhqKjo5es2aNq6srBNsDC8HLly9lZWWTkpIoFIqDg4Odnd3IyMiLFy/Wrl0bEBBAo9G0tLSMjIwYDEZ8fLyoqChsmoCVHRoaio+PX7FiBVjkjh07Ji4u3tDQANMNJ0xBQYGsrGxsbCyLxWpoaDh58mRHR8ft27cFBAQyMjJSUlLExcWvX7/OYDBiYmK8vb2JhKEhwghOTEJdVb2/vz8+Ln737t2XLl1i0Bmx0XE3rt1kszjNzc3a2tpw/oeFhWloaICDoo+Pz4ULFygUSkFBweHDh/39/SkUSnBwsIiICJwf+/bts7a2ZnPYz589ExEWTkxIZLHYnp7nNTQ0+/sHSCSyh7vHefdzlFlKblaOjJR0THQ0l8sNDw/X19cvKysDkRKDWX6q/86/1CdcLreiokJOTi4rK6uzs1NMTExaWrq3tzcnJ+f48eNlZWVUKtXU1BTsNh4eHl999VVaWlpHR8fPP/+sp6fHYrGys7NFRUUTExPHx8cPHDhw9OjRiYmJS5cuLV26NDExESQrGxsbBEECAwPXrl1bUlLCZDLV1NQkJCSIRGJ2draUlBSgQ9zd3eXl5evr68vKylasWOHq6koikQICAvbt21dbW9vX1ycrK2tpadnb23v16tWvv/4aGN7ExERSUrK1tRXEyCtXrpDJZD09vZ9++gluhtLS0r/88gvgpxQVFeHYVFBQsLa2BgXgjh07Hj9+zOVy79+/LykpmZiYiMfjpaWld+/eDTuOlJQUWCNu3769atWqmpoaMpmspaWlqqo6MTHx+vVreXn5W7duAUhg165dlZWVZDLZ3t5eV1d3eHi4v79fUVHx3r17HA7n2rVrP/30k5+f39jYmIqKipqa2tjY2MuXL7du3Xrz5k0KhWJqavrjjz/m5+cPDw8fOnQI1m55efmSJUtu3749ODiooaGxZ8+elpaW5ubm3bt3e3h4MJlMNzc3HA6Hx+Nzc3PXr19/9uzZyclJFxcXMJE3NDSsX78ebtenT5/+7rvv0tPTW1tbt23bBsCjmzdvArKMSCTKyMi4uLhMT0/fuXNHQkKio6OjtbVVRUXl2bNn09PTjo6OAgICVVVVhYWFy5cv19DQmJycvHz58tatW1+9esVms48dO6anp0ehUMCqISUlNTo6OjMz4+npmZaWNjExsXHjRj8/P0DnnTx5cmZmJjY29sCBA5mZmWC2FhMTq6ioaGtrMzExgRtgRETEoUNKTU1NDCbT2dnZx8eHxWIBAOjBgwcsFuv8+fPq6upQkYWFBeykSUlJ4uLioPzQ0NDA4XBEInF8fFxRURHuHQ8fPjQwMCguLkYQxNvb29zcnMlkEggEWRlZJycnWNtbtmxJSEjgcrkgzXHnchItENZMpVJpNFpdXR0gG44fP75s2bKnT5/i8fg9e/aA4BEVFQX4zuHh4a1bt9rZ2RGJxJMnTy5ZsiQtLW18fPzgwYOgNIuOjlZQUGhsbGxtbd2yZQsY1qOiouTk5Orq6kAucnFxQRAkICBg+fLljx49GhkZ2bBhg4qKCofDKS4uFhcXf/DgAYqisIBqamoqKytlZGSOHTtGpVJPnDghIyPT1tZWUVGxZs2axYsXOzg4XLlyZe/evcnJyfX19cLCwra2tlQqNTk5WVBQ8Ny5czAB0tLSIyMjpaWl69atS0pKQlE0MDBw//794Eypp6cHmJvc3FwpKanw8HCYQiEhoYyMjMbGxkOHDgHqpaGhQVxcPCAgAEXR0NDQH3/88cmTJ9PT09ra2k5OTkwm89mzZ5s3b75x4waKosHBwRs3bkxOTkZR9Nq1a/b29hwOp6mpSUBA4PDhw52dnXfu3Nm7d29paens7Ozhw4fFxMTGxsaysrJWrFgBVlczMzNRUdHm5mYymWxhYWFkZEShUMLDw5csWRISEgJ4VzExsba2tubmZlFR0QcPHtDpdDU1NXl5+dnZ2cLCwm+++ebcuXMMBuPKlSuKioqdnZ2VlZWrVq1ycnJCEMTNzU1EROT169dNTU1CQkLx8fHj4+Pm5ua7du0iEAjZ2dlg0CORSMbGxtra2gQCwd/f/5///GdAQABAAtevX19TUwMqKLCFAO91dnaCLeTbb79NT09nMplpaWmenp6Dg4OOjo5/+9vfPDw8wsPDraysxsbGurq6VFVVYffMzMwUEhIKCQnp6enx8/M7f/48mUxubW3dunWrm7sbl8u9efOmpKRkd3c3ZAh0dHTkcDgxMTH79++HYL5Xr14F/DqFQlFTU7O1tQXU5bp166qrqzkcjru7u4mJSW9v79TUlLKy8p07d2A2ZWRkANh18eJFHR2d6enplpYWPT09f39/Npvd2tpqZmYG6JOFBY/6l8aSxWJBhDwAy1+8eJHNZt+9e1dDQ6O6uhpg1P7+/iiK3rt3b8eOHQ0NDfX19Zs2bfL19QXM+M6dO/F4PB6PFxISioyMZDKZt27d2rdvX1tbW0JCAhiFJycnExISHB0dCQRCZWXltm3bzp49Ozs76+fnJygomJaW1tLSoqmp6efnx2QyCwsLNTU1QSF+8OBBeXn5xsbGFy9e/PDDD8HBwXQ6/fz58wICAt99993GjRsB5NXX12dlZbV06dLS0lICgaCurg644YqKih07diQkJNBoNBMTE4Am1tXVqaqqXrx4EUXRoKAgJSWlnp6e169f43C4/fv39/T0pKenHzx4EHjPzs5u5cqVL1++xGAiTCazvr5eVlb2zJkzExMTN27cgBh+s7OzR44c0dfXHxwcfPny5apVqywtLalU6vPnz3fs2FFVVUWhUExMTDZu3FhWVtbR0XHgwAE4kMF7A5x6NDU19fX1Jycnc3Nzt2zZEhAQwGQyHzx4AE49FApFWVnZ2tqayWQGBgaCpwxgx/T09Kamph4+fCgiIpKdnU2lUp2cnOTk5FpbWx8/fnzgwIGHDx9SqVQLCwtZWVnIGisgIHDv3j02my0rK7tjx46hoaHHjx+vXLkyKyuLyWRaWFiYm5tTqdSLFy9u37790aNHGRkZAgICWlpaNBrt7t27S5YsiYyMZLPZWlpa0tLS4+PjpaWlmzdvBoHCy8vr66+/9vPzI5FIXl5e8vLyd+/ezczM3L17944dO1atWnXo0KGXL1/SaLQzZ87o6en19PT09/efOnXK1dWVxWJ5enoeOnSopaUFbBX29vYjIyN5eXlg56TT6aampmJiYhMTExMTE1ZWVlevXkVRNDs728jIKDo6GkEQHx8fUOw1NTWtWbPG0dERQZDbt28LCwtnZ2dzOBw/Pz9lZeWenh48Hi8iIuLp6clgMCorK8XExLKyslAUTUhIOH78+NTUFIFAsLa2Pn78eF9fHzoXN3WBGkss9wWBQNDV1TU0NJyamkpKSnJxcent7e3v79+zZ8/x48cnJiaqqqrs7e2Liora29tNTU3Nzc0nJyfv37+/du3apKSkyclJMzMzPT29iYmJX375RV5evrm5eWJiQlVV9ejRo4CxOnLkSGFhIZFIlJWV1dfXHx0djYqKEhUVTU9PB5wKwOQrKys1NDRu3LgBO7qwsHBubu7AwICamtqJEyeGhoYuX76sq6sbHx8vLS39xRdfaGtrE4nE8PDw1atXX7169fXr11paWmpqah0dHf39/fr6+j4+PmQy2cfHR0NDo7GxsaWlRV9f383NjUajJSUlWVhY5OfnA2YSh8M1Njbm5+fv3LnT09Nzdnb28ePHu3fvTklJmZmZMTc337BhAxxKRkZGtra2MzMz6enpIiIi169fn5qacnd3B8g5INy1tLQGBgaqqqp279599uxZOp3u7u4uKir6/PlzAoFw7NgxMzMzIpEYGBi4ePFiExOT8fFxsB0RCITi4uKDBw+GhIQwmcz4+HhQn0IVGhoa/f39jY2NOjo6AQEBHA7H19d3+/btFRUVcI28c+cOBJ88evRoR0cHxNh0dHScmpq6d+/evn37IBqamJiYqakpmUy+evXq9u3ba2pqiouLQUvZ39/v4+OjoKDQ2tpaXV0NG3FPT4+xsbGiomJzc3NJSYmoqKibm9vMzMyVK1d2795dVFTU39+/efNmExOT0dHRixcvbtiw4ebNm0wmMzU1FYfDnT9/vqioyN7ePjg4GHzkAFN69+5dWVnZwsJCkEdsbGy6u7sLCgoUFBQAHgm+Px0dHZOTkxoaGioqKr29vefPnwcMMIvFunv3bkBAwOzsbFdXl7W1NfgEAdAE5sXa2hqMQLm5uWA+pdFogMjLzMwkEAhGRkaenp6QxdrJySk2NpbD4aSlpZ09e7a7u5tAINjb22tra7958wY74rhziQA+meUgPg+NRjMzM1u3bl1RUVFPT4+UlNTDhw9RFA0MDNywYUNdXV13d7e6urqvry+KohEREevXr6+oqOjt7ZWTkzt37hyXyw0ODhYTE2tvby8tLQV/QdAHent7z8zMDA0Nqauru7i4gK0ZwHWNjY2ioqLOzs4oil67du2HH37Izs7u7OzE4XDq6upDQ0OApYT7T2hoqKam5vDwMGB5AfunoqIiKipaXl7e29srIiKira1No9Fu3ry5aNGiqKgoQABLSkpOTk62trbu378/LS0NhFtBQUHwNFu9erWBgQGKok+fPv3xxx/z8vLodLqiouLy5csrKyuLi4uFhITs7e1RFI2NjRUXF4+Pj+dyuaDbfPPmzdjYmKSkpIKCwuTk5JMnT1atWuXv748gyPHjx7dv3z4yMjI2NiYnJ3fw4MGpqammpqYffvgBgGYAgS8vL3/z5o2YmJi8vPybN2/CwsJWrlz54MEDEolkYmKiqKg4NjaGx+O3bt166NAhFosVHBz8j3/8IzExcWJiQkFBwdLSElQF27Ztu3btGofDMTIyUlVVHRoaqqioEBcXj46OBqi6qqpqb29vbW3txo0bwRR2+vRpERERAoFQXV39008/eXl58Xg8XV1dOzs7Op3+8uXLpUuXXrx4cXp6WkVFRV1dnUQiRUdHb9q0CaDq8vLyenp6TCYzLy9vyZIl9+/f53A4J0+eBG1WRUXF+vXr7e3tEQQpKyvD4XDe3t6Tk5NVVVU+Pj7j4+P37t3bunVrRUVFVVWVlpbWlStXEASJiIiQlJR8/Pjx9PS0urq6q6srm80uLS0FT6iJiQlfX19VVdXOzs6WlhYwBXO5XNg029vbWSyWj4/PiRMnBgcHy8rKNm7caGtrOzo66uPjIyIigsfjQTt65swZCoUC3mqOjo5sNtvf33///v3j4+McDsfDw8PLy4vD4cBmDaAfX19fISGhFy9eAPQEAigtnOXAQvDs2bMlS5acP39+bGwMlOlEIrGhocHDw+Ply5cMBsPX19fKympqagqDTQIgGHClr1+/FhYWvnPnDpfLBSjj7OxsZWWlsrJyREQEcKmdnd3w8HBlZeXKlSsvXbrE5XKNjIw2b948ODg4PT0NsFpAAwsJCYE+U1hYGFCRhYWFhoaGjY2NTCZTS0tLQkJibGwsLy/vn//8p6urK4/Hc3NzW716dVVVVW1t7ebNm8Fz79SpU0uXLs3IyODxeEZGRk5OTtBTUVHRpKQkGo1ma2sLKIrR0VE44cGravXq1efOnevt7T148OCKFStaW1sBw2VmZsZmswsKCtatWxcREcFkMsEfubi4GOyHurq6TCYzJSVl2bJljx49QlHUxcVl06ZNvb29RCLx3Llz1tbWw8PDZWVl0tLS165dA3ygpKQkgUCYmJjYvn27nZ3d5OSks7Pztm3bMjMzuVyur6/vgQMHhoeHGxoatmzZAqgOJyenb7/9trCwcHx8XEtLC1yQUlNT161bV1JS0tnZaWBg4OTkRKFQEhMTN27c+PTp06mpqf379wN09tGjR4KCguA1s3nzZhUVFTabXVxcLCsrm5OTMzExYWRkJCMjMzAwEBkZ+e2332ZmZo6OjkpKSh47dgzsIgICAuBOIS4uLi0tzeFwYmNjN2zYUFlZyWazjx49ChVNTU0dOXJEWVl5cHCQTqcnJSW9efNmZmZGWlra09NzZGREQ0PDxsYGfCmMjIzA0FxQUGBnZ1ddXQ0waxMTk5GRkeLiYhwOFxERQSKRbG1tL168yOFw8Hi8mpoa7NpxcXFbtmwpLi6m0+l2dnbGxsZEIjE/P3/lypVwtb527ZqiomJvby+LxZKXlz9y5AiVSi0oKDAzM0tISEBRNDIyUl5enkgkTk1NGRsbm5qagq/w0qVLz507x+PxMjIympubQeP4u1gO1B7Gxsajo6OxsbFLlix58OABlUr18PDw9PREUXRgYMDAwCA7OxuUXXp6egAvBBQCj8fz9vY2MjKi0+m9vb2enp6AdTI2NtbS0iIQCF1dXYaGhllZWaCGBofI5OTktWvXXrp0CUR5Y2PjoaEhwGv7+/tzuVxPT8/ly5dnZGRQKBRXV1dTU1MURVNSUiQkJKqqqqanp83NzRcvXuzt7Q2onxs3bkxOTpqbm6urq4+Pj3d0dGzZsuXIkSPgP7Z58+aCggKA27q6uqIoWlhYKCgoeOPGDQ6HExISgsPh6urqwHwMuqL79+9/8803ly5dYjAYTk5Oe/bsGR4eBrQniN9paWlLly51dnYGXyEpKane3l4A+Ds4OCAI8vLly/Xr18MdIz4+3trauru7m06nHz9+XF9fH4/HZ2ZmiomJBQQEADwCh8O1tbWBEx1s4VFRUVJSUuBld+LEif37909MTFRUVCxbtgyCsbu5uYmJiTU2Ns7OzpqZmZ05c4bL5QLUrrKycnBwUExMDDDH0dHRQkJCOTk5JBIJrosAPfvuu+/i4uIASefg4ABKvD179pSWljY1NYEObHx8/OzZs4qKirW1tXg83tDQ0M/Pj06ne3t7r169+vnz5y0tLdLS0mZmZiiKRkdHg86ZTqeD8jYxMZHNZsfExAAoNC8vT0RE5MGDBxkZGQoKCjAvp0+fdnJy6u7uxuPx1tbW5eXlALZycHDo6enp7Ow0NjZ2dnamUChXr14VFRVtb2/ncDj37993dHQcGhoCTLmzszObzc7Kyjp16lRbWxuolDo994wAACAASURBVDU0NAgEwps3b5SUlCIiIhAECQ8PFxERqaqqgmPN19eXyWS2t7ebmZndvHmTRqMVFxfr6uqCmd7Ozk5NTW1gYKC/v9/IyAgLes+fBeDTWA4cENrb2wcHB9vb2/X09Hx9fSkUyo0bN6SkpKqrq2E9hYWFcTicsLAwQ0NDcMrS1dW9cOECnU4PDQ3V1tYGjztdXd3s7GwmkxkbG+vi4lJdXT08PGxgYODs7Nze3h4dHW1padnd3V1dXb13714vLy/IgbZmzZonT56Ul5fLyMhYWFiw2ey8vDxFRcW4uLiBgQFzc3MrK6uOjg4ikWhjYxMaGspgMAIDA0VERNavX3/48GFNTU1AY7m6um7evLmiomJgYMDExATO1aamJisrKwDKgD1tYGAAj8crKCjARSghIcHS0rKpqQkAVuBE19vbu23bNlB2+fn5/fzzzwCIs7W1VVFRGRkZaWhoEBERMTQ0fP36tb+//5o1axITE+l0uqGhoY6OzujoaF9fn6mp6blz50gkUmpqqoCAwPPnz9ls9tmzZzU0NCoqKgAwdfr0aRKJdP36dcyB1cPDA0wjHR0du3btunbtGoIgYWFhgoKClZWVgAFydHRkMpkhISFbtmwBvwFdXV24SIMFMjk5mUQiHT16VE5OrqWlJTk5ecOGDWFhYSwW6+zZsydOnCASiZWVlTt27AgJCenq6jp06NCmTZu6urrAMS8kJITL5To6OioqKvb19YWFha1duzYrK6ujowOHwykoKMzOzsJ169GjR1Qq1d7e3sLCAvA3wsLCN27cmJmZsbOzW7FiBRhj79y5IyMj8/Tp056eHltbW2NjYzU1NRUVlczMTDab7evrCyiLkpISCwsLQFmEh4cbGBg0NDSAb+iRI0cqKyszMzM3bNhw+/ZtSM6so6PT19fHZDLV1dVtbW3hcm5paQnKDz8/v4MHD+LxeBDN3N3d4YQXFhaGtIQPHjxwdHSEaHwHDhwAxzTYBzMyMgCR6+rqOjQ0RCAQbGxszp8/39fXh/Hbpwbh/lcgBgjNNzY2duzYMYCc19TUCAoKhoaGUigUW1vbkydPMpnMmpoaGxubrKys8fHxixcvent7T09PFxUVrVmz5u7du1wu9+jRoxoaGlwu99mzZzo6Oq2trQACBsQG+NE8fPiQTCZraGjIy8sDTE5KSur06dNEItHR0XHdunWgX1FUVHRxceHxeLGxsVu3bn38+DGNRnN3d//ll18YDMbTp0+lpaWvX78uKSn5xRdf6OnplZaWpqSk/OMf/3B2dubxeGfOnAFnAvD49vLyYjAYN2/eXLZsWXJy8vT0tJqamo2NDYVC6e7uVlFRiY2NRVH04sWLOBwuKyuLy+VaWFiIioqCNkxBQcHNzQ1FUW9v72+//RYuG2BU7OvrKy8v/+abb5SUlBAESU1N/fLLL+HS7+bmZmpqOjk52dfXJy4ubm5ujiBIUFCQgIAAVOfr66uurj4wMFBbWwseFXQ6PTg4WFlZ+dWrVwwGw8PD4+TJk3Q6vbq6eteuXQ4ODiiKPn78WFtbu6OjA7CjPj4+DAYjJCQEnOjweLyoqKirqyuCINHR0UeOHKmpqent7RUQEAB3qtTU1K1bt2IKybNnz4IS76uvvoqOjn716tXhw4dPnDgxPT0dGRm5bt26R48e9fX1iYmJubi4sFgsGxubFStWZGdnV1VVQZgW8Gc3Nzdva2tjMBiHDx+WlZWlUCj37t1bvHixq6vr5ORkTEzMjz/+CPvIpUuXnJ2dIyIivvjiCzs7O7iMKSgoFBYWslgsbW1tFRUVMplcXV2Nw+G8vLzAteXIkSNtbW1EInHfvn06OjqgswHXdRRFw8LCdHV1wTqqpKQUExODIAiE3omMjOTxeDdu3DA0NCQQCD09PSIiIk5OTjwer7S01MDAADKB3r5929TUtL+/n0gkqqqqgmIsJydHV1cXrALBwcGampq9vb0ois7MzGAxahdyysFBB+O+bNkyiDd+9uxZBwcHgDuDNZlGo9nY2Jibm9NotKioKBwOB+5PNjY2MjIyFAolPT19+fLlERERAwMDO3fuhDVaUlIiIiISExMzPj5+5MiRXbt2tbS0JCQkCAoKBgYGIggSExMD3l9Pnz79/vvvHR0dqVSqq6vrsmXLSkpK4Jru5uaGIEhxcfHevXsbGhoA1WloaDg2NmZhYfHll1+Ca6axsbGEhMTw8HBJSckPP/wAe4e/v7+mpiaJRJqamtq2bRuoiT08PBYtWpSWlgaukyDTA9AETILBwcHLli1LSUlBEMTc3BywF6AGsLW17evre/DgwbfffhsWFgboR2Fh4ZaWlr6+PmlpaX19feCBxYsXP3/+HDRjEEiLyWTKyMioqakxmcyqqqrNmzcnJyfzeDxXV9ejR4+yWKyOjg4RERFnZ2cul5ucnKysrNzW1kahUA4cOACRc8DgfvfuXQaDcfHiRV1dXQ6H093dLSws7OTkRKPRQkJCBAUFX79+3dLS8v33358+fZrH48XFxW3btu3Vq1dNTU27d+/29vbmcrkxMTEA3RoYGBASEtLW1gat+t69e7u6uurq6r7//nvYar29vcXFxWk0WkdHx08//eTi4sJkMlVUVLZs2UIkEgkEgoSEBGCVwsLCJCQk8vPzAbSprKw8PDzc0dGhoqIC8Jru7m6QHsEqW1tbW1VVJSYmBhfy/Px8AwODrKws8IQCNyKwWILHzePHj0VFRfF4fGdnJ8wm5HjZuXNnfn4+iqI3b960tbVFEKSvr2/fvn0GBgZkMrm4uFhGRqa0tJTD4Tg5OUlLS+Px+OnpaXFxcYCJZ2dn6+jovHr1CkXRyMhIEFImJiaOHTt2584dBEEyMzOVlJRyc3NRFOXxeJBWfuEYSyzc0Lp16zQ1NWk0Ghh20tLSOBxORETErVu36HT6vXv39u/fn5qaWlZWpqurC3q5O3fuHDhwoKGhYXZ21sDAwN3dfXx8/MqVKyYmJt3d3f39/WZmZn5+fiwWKyEhwdjYuLS0NDMzU01NLSgoCKA6ysrKEFBER0cHLpOAtQ0ODh4bG/Pz89PX1x8ZGWlpafHx8UlISIDoKQcOHCgrKyspKZGSkgKVNOA/y8rKmEymgoICDocbHBxMTU3dvn07+LafPXv28OHDIDwLCQmBvHf16lVJScny8vLBwUEbGxtAZjQ3NysoKDg7O4P7KURSYbFYEJB0ZGSkurp6x44dLi4udDr9ypUr27dvB/SzlZXVwYMHId7E1q1braysOBzO8+fPZWRk0tPTORzO1atXdXR0WlpasrOzhYWFNTU1WSzWkydPDA0NS0pKUBS1s7PT1NRsa2tLT09XV1e/ffs2j8cLDQ2Vk5Orr69nMBg6OjpmZmYjIyNgIIEwpra2tgCFAxV/ZGRkd3e3vr6+jIxMZ2dnRkYGyJlTU1MWFhbKysoQqUlaWvrUqVMkEunEiROSkpJEIrG+vh6Hw4Foo6OjAxb2mJgYHA6XnZ09ODhoYWHh6Og4MzMTGhq6ffv2uLg4Go12+fJlPT294eHhoqIiCQmJsLAwBEHu37+vpaVVUVHBZDI9PT1xONzr169RFM3IyMjNzZ2dndXT07t79+7o6Kirq6uFhcXr168bGhrs7OwA5JGQkGBqatra2jo9Pe3l5WVgYDA6OpqYmAjNQxDE3d1dX19/fHy8ra1NSUnJ1NQU/FOVlZXr6+sBHqiiolJZWdnV1WViYgJeV1euXNm0aVN1dTVINNra2r29vW1tbZaWltevX0dRtKGhwdrauqioiEwmX7p06dSpU2NjY62trRISEm5ubjwer7a2dnBwkDeXFxp8uz+Z5UgkEgghcnJyeDw+Ly9v06ZN0dHRYL48e/bs9PR0QUGBqqrq9evXR0dHzczMQBVWWVmppKQUHR3N5XKDgoI8PDzIZHJ2djYEaGAymTo6OrAUmpqaNDQ0MjIyZmZmDA0NAX1SWFgoICAAxiI7Ozvw88/KypKVlQWXUDgcwP9q7969gBcrLi6WlJRMS0vr7u7ev3//F198ERISUlRU9PPPP4eFhVEoFIgO0NTUBApPJycnCHqzevXqrKysyclJY2NjLy8vNptdVVUFcR+oVOrp06dlZWW7urqIRCLosmZnZ2tqanbs2GFlZTUzM3Px4kVxcXG4cEOwYXBUBz0HSK3S0tLAvRDVg8VivXz5EofD+fn58Xi8oKAgCHRFpVIPHDggJCQ0MDDw5s2b/fv3wzKKj49XUVFpa2sbGxsTExM7deoUaEf19PTq6uogSpqsrGx/f39TU5O0tPSVK1fYbPaVK1cAKkkikQwMDABI4O/vf/DgwYaGBjweLy8vD/pMPz8/8BYDLz7gk/Dw8JUrV2ZmZtLpdHl5eWNjYxqNFh0draSk1N7e3tjYuGvXLi8vLxqNZm5uLiYmNjg4WFlZKSwsDOFAIC5lSUnJxMQERBwBCNGRI0eKiooQBLl8+fLevXsTExN5PF5dXR3oURITE4WEhBoaGrKyss6cOTM0NDQ7O+vo6Ajyf0ZGhqSkZHJyMkCU1NXVKysrWSyWmZnZ0aNHmUxmenq6np5eb28vgiBXrlwBPF1zc7OWlhaY9QMCAiAWA4lEsrOzAzk5PT1906ZNELipqqrKxsamp6cH4tM4OzvT6fTu7u5du3bFxsaCXKCiogIAGqgX7Ez29vbl5eXoXK6VhXuFczichoYGwASqqKiAb/W9e/d+/vnnwsLCiYkJOTk5Y2NjEon06NEjuLDC2vX09ASdCsQyIBAI0tLSgPrJyckRFRWNj49nsViGhoYnTpyg0+nXr1/ftWvX4OAgjUZTU1MDE3ZoaOiiRYvA+KikpCQvLw+JttXU1C5fvgyRrfbs2fPmzRsikQg4dy6X+8svv0B0bhsbGycnp8OHD8/OzgYGBn733XfJyckA6sHhcM3NzSQSCSDz09PTbm5ugoKCnZ2dFArF3NwcJJP4+PjDhw9DYCUXFxcJCQmIvnjmzBlbW9vBwcGEhIR169YFBQUxGIzTp08DdqSnpwc6y2AwioqKdu7cCZEpTp06JSQk1NjYyGazFRUVAUdWXl6+dOlSuJkEBweLi4uXlpayWCwVFRVZWdmJiYnS0lIcDhcVFYUgiK+vr4qKSl9fH+jlPTw8UBSNjIxcvXo16Ietra0VFBRIJFJ2draAgADYZlxdXaWkpAYHB+vq6kRFRQGjA4GYCARCTU3Nhg0bLl++DCtSVVV1YGAAshSA34CFhcW6devq6urAmw48AGxsbOTl5cHk+PXXX/v4+IyMjEhLSx86dGhycrKtrW3Xrl1ubm5MJvP8+fNKSkpjY2PgxnHixAkGgwFoISsrKzqdXlJSoqam9uTJk8bGxqNHj+7bt8/CwsLBwQH0HFFRUeLi4i0tLXDX0tHRodPpgJgBOdPb29vJyamvr49IJNrb24MrWUREhK6u7suXLxEEsbOzgwYUFRV9//33gLM5c+aMmJgYuICpqKg4ODiAYk9cXBwugbdu3QIEzPT0tL6+voiIyOTkZENDg4aGRnp6Oo/Hi4mJMTAw6OvrYzAY6urqpqamQ0NDPB4PHLt/VxoQBEGmpqa8vb0PHz4MwFAxMTHgruTkZDk5uZSUlIGBAS0trejoaDBM29jYtLa2Njc3CwkJGRsbM5lMMGW2tLR0d3cfP348JCQEThgpKalXr161traKi4uDlvL69euHDx+ur6/v6uraunWrurp6b29vQECAoKBgbGzs+Pi4lZUVOOYVFBRs2rQpODiYzWafO3du69attbW1ELwA0Ftr1651dnYuLy9vbm7et2+fu7s7XIRkZGTAvT8qKgqsw83NzRs2bHB3d2ez2aGhoebm5ng8HmKEwMUVHFhBp5+QkCAtLQ3TCbsDi8UKDAz8+uuvwURz4cKFAwcO1NfXAzZXVlaWw+H09PQICwtDMqCEhIRdu3ZlZ2fPzMwoKSnt2rXrzZs3vb29FhYW8EBGRsaaNWvS09NZLJaWlta+fftIJFJzc7Oent7Tp09RFAXEbV9f39TUFHhvzM7O1tfXq6mpQVY9f3//I0eOwOqXlpaGOJ9+fn6HDx+GzBhKSkqXLl0ikUjHjh3bv39/Z2fn0NCQhITErVu3UBS9evXqyZMnqVTqixcvVq9eDWcU7Cmjo6NdXV3S0tKQ/Pny5csyMjJ4PB60yhDEztjYWEdHZ3h4eHR0VFlZGbQAEK6itraWSqVqampqamoODg4SCARtbe2NGzd2dXVFRETY2Nh4enouXrwYQgCOjIyYmpo6ODgwGIxbt25JS0tXVVUBNlpHR4dMJk9NTenq6qakpKAoGh4efurUqdnZ2YqKCmVlZeCiV69emZiYREVFoShqaGh44MABsCqD9xOPxysoKNDS0oKLsZWVlbCwMJFInJmZUVdXByt8XFzc3r17Kysr6XT6iRMnICjL4ODg8ePH4ZZYV1cnISEBbnhY3sIFRvgik8nwfkpKyvLly588eYKi6IULF8zNzUEFdOjQoadPn7LZ7GvXrkGg32fPnh06dCg/Px9BEGdnZ319fSqV2tjYaGtr++zZs9nZWUi/MDs7OzQ0ZGJiAqFBAgICQCjPzMyUk5OLi4uDkK9Hjx4lEAjt7e1ycnLu7u4cDicvL09MTCw1NZXD4bi5uZ0/f57NZr98+VJcXDw1NZXNZl++fBkULTDB9fX1YFrU1tZubW1FUfT+/fuXL19mMplkMjkyMjIjIwNF0WfPnoWEhExNTQ0ODkKrWCxWf3//vXv3mpqaEATJyckJDQ3t7+9HUbSgoCA9PZ3NZo+Pjz979qyrq4vD4QQGBvr4+IyOjjKZzOTkZJCdJiYmbt++DUmSX716FRMTA3qt0tLStLQ0Lpfb398fFRUF/mBNTU2gtmEymbW1tQBoGBkZuX37dnFxMZlMbm5uLi8vh+w55eXlnZ2dCIKMjo5GR0d3dnbC3IPQNT09DdG1UBRtbW1NSUmZmJhAECQ3Nxc0Ae3t7dnZ2ZB1LD4+HkJ3dHV1xcbGQh9fvXoFF5u2tra4uLihoSEGg5GVldXc3IyiaHd3N3jEjI+PNzc3d3R0oCja2dkJ9ncSiRQREQE9HR0draiomJmZgebl5eVB2LiamhpoMx6Pj46OrqmpQRCksbGxr6/v8ePH9vb2NTU1HA5ncnKysrKyv7+fSqVWVVXV1dUhCEIikSBUHIqiEMKMTCZDRMCmpiZoCUBwEQQZGBgoLy+HVEfh4eENDQ3QqujoaDwej6JoU1NTdXU1JKnMzMysq6vj8XhjY2MQcxEeaGlpQRAEFGmjo6MwLIWFhRDgBODgEBcdkh8u3BROp9MhSdX169ctLS3Hx8fJZHJiYiLIrPX19XFxcVQqlclkvnjxAoKrRkdH3759e3p6GiIQdnV1oSgKUeu4XO7w8PCdO3cqKipg2vLy8iYnJyE6CIFAgFnJz8+HEQQ1GoqiY2Njubm5RCIRRVEikVhRUUEkEgHKDf3v6enJyMiYmpqC+IRQ1MmTJ0HZxePxCARCd3c37ECwx0N0ChqNBimyoBdcLpdEIo2OjlKpVBhBsEzC7gWWFkhhx5lLjAhe9+AfBTHV2Gw2FAtrCxBAABDnzGVpxcLWQ4IrKBby5kEJ8DCCILAUsHRcMJfQMHiSyWRCrFL4DA2GhmF1cecyYGLGIphWFEUxjBIsFxgW7lwKTviApZgFlQDUy53LGg8fsC+5c7nHUL5bDcKXL547l5AMEFJYCnh4F0XR7OxsSCSIPQm1Y+VDT+EzREeG2ul0OjwPX2JvQRvAmQ1rIYwwfIDhYrFY/Bl2McUjZy6bIhQLDYAPWBXALzy+1J8LhDVjcwa+OTBM2InJ4XAgJC2HwxkaGoItgclkYl9SKBQejwcrBhK1QQ43GOiJiQmYQvgJaoQMYDBbkBINRVEGgwEJ36A/sLBgjcI2w2azITY1iqJYsQ8ePHj8+DE6l/wV3oXBwuYJnYvvgvUI3n1ryPg/Y7sXFjgNi+uEziWC5M0Fe8LW+jtLwzgWK403lzoP+8xfBSbnY/P6VnW8uWSAyFy2ZKwu/jbwf8CexCrlXzdYCVhn3/r1na/w92h++VgH+b/kH0Ow7L3VEf7H+LvMX+aHK3prXvgffl+x84ea/0mUL1IJNsL8tBCWA+4CR1dsicBPnLmYYdg+hK0wFEVhTfO/ApsQ/7LDSoANA53LVY+tCWwaoEvY3slP/H3DTiGoMT09PS8vD+XLh8rfQmQuhe9vjtRbvyLz6GPG+p0PfHjC5tP8eufX8ptt+5j+zu/j76eP6R005i2W+9TuLIDmz9dvDjU2UPxb1W8W+wH6l10OXoZDGaqBM503x2NwBMHDcMQhc2sInQsFAccafEkikYDZeDwe5FjFdhoqlYogCLAW/8mDzMknPD4BA6Q4eAAKBAkBnQu/CRkesRHBfuUf1o8ZiwVM2G8Wwv/9x7z+vpZ8alM/pv0LK+RTa3ln7+BDdnZ2TU0Nyrf8Pr6QP4o+pv08Ppb7yFc+QP8SLOF2wZuzpmPFvVMkQPjEG0wIBkkdawGIUtgdCZOXMKEfxEX4jNWIhZsGlgP25s0diZi8zt/Ve/fuAYoFaxv8yr9fftKgL3gxzS/tkybjA01acJv/8EI+tZYPUE5ODqhGfk8hv5M+smoe3+H8O1v7K5aDyxiKolgade5csm9s7fJHYIf7EoqimD4A/bUgx88w6BzPYFdzLt91nP8ZqAUrDZ27hr3Vc4znb9++HRQUhA0HVg7GtB8e6/cJMx8zfH/g+vukihbQkn9f2xZMOTk5oFf8jzXmYwbhnQ/w//s7R/JfaUB4PB7/ocTjO5fQufXN4/Gw+xj/l7w5TgBZEb5hMpnAS/zF8n/Jm1vuIDFiNSIIAhpYdE50BG0HVi+/TgxF0cDAwLCwMB7fhR7lu6i8b0Q+MKwfP47zR/+dxP/8J03P+ypacEs+tYP/VsrNzW1sbEQ/B5ZDf72b/56R/Nddjv9ogr/YTzw+5kZRlDunv4ZvIM84OqcdwVqAMQC/fhle4Vc9818IkTmNCFYI/wGLNRqOSqyRYWFhYACdPzrvG6N3jtSnTsbHPMPP9tjY/iZ9oC/vo08t9t9HH2gA/w7I4/FycnLAODS/bR/TnQXQ7+zX+9r2SeX87bcf+Yim8H4t1H3MKwv4CSPslAOWCw0NBdADtqCx+x5mXZlfC/+9FIhfz/nOoeR9kBl48xgM2y/4n/lAsTw+JTiPx6PT6WCL4/Gpl9C5bYi/Uu4nYo7e2X50TtPLTx94nV+j8FaxmNoMysQsh5i+AF7/AMv9iekPYLn/PGELAqYqPDw8KioKphmwJvAYgiAA156/QDmf4laIPfnWlY87Z8DlF7DfIjqdDhZw7F9MhscInVum2GcqlTo9PT09PU0gEIhEIhgz5+8I79tr39k1bE95a/Q+cgSwccMsnxghvyaUzwQ6v3k8Ho9CoUBnMzMz4S73P0WfK8vx+ETfuLg4gCNiv1Kp1L6+vtnZWdADkcnk+ScSZvHkXzq8X2tTQP2DYVDmt4R/qfF4PLBJgjIJQzYgc3iIdyppMO7FlLEAcGloaICEjHfu3AGcADqnf+JyuYCfAFzF++xF81v7ARbl/Vrqex8hc4gZDMkx/2CEsQKkC4Ai2Gw2mUwmk8kcvrxQPB4vNTUVYk5++Dj9k9FnzHLY+oiOjk5NTeVyuWNjY6Ojo01NTV5eXlpaWgAmwjya5otA/PS+NYpJsB9eju9bsvxn7PvawP8WyMD19fUeHh6Tk5NMJrOxsfGtxfq+jvBvQ384IXxaLmC899VFo9HQOQQFtlUNDQ2lp6cnJCTk5eV1d3fPzMxMTU1Bhnf0L8Hy/396i+Xu3Lnj6upaVlYWFxd39OjRn3/++euvv160aFFQUBAgkkkkEhx3GDEYDAaDQaPRaDQa9g18oNPpZDKZPkfAsWBBIZPJFAoF3qJQKPAvBLoGCCUccVQqFRyZZ2dn4cnx8fGRkZGpqSkA3VJ/Tdjr0AYOh9PU1OTq6go2K1jcFAplbGyMQqFgjaRSqVA7oJ/JZDKs49nZWaid9GuamZmZ/DWNjo4ODAz09vYODAwQCISBgYGBgYFBPoJv+vr68Hj8mzdvWltbGxsbq6qqSkpKSkpKIPHd2NgYJHPDCI/Hj42NdXZ2joyMAFR/Zmbm7t27P/300zfffLNy5UpdXd0HDx4kJib6+vqCxpLziVkRP2v6jFkO22WvXbu2fPnyzZs3r1ix4u9///uiRYsWL168aNGiY8eOJSYmJiQkPHr06PHjxwkJCdHR0eHh4ffv3w8KCgoICLh9+zbMfVpa2pMnT+DhsLCwe/fuBQUFxcTEJCUlpaWlPX/+PCUlJSEhITY2Ni4uLn6OYmNjY2Ji4uPjHz9+/OTJk+fPnycnJ4eFhd2/fz9wjmJjY0NDQ11cXOzs7Hx8fKKjo6EWjB49epSUlBQTExMeHh4fH5+ent7c3EwgEPT19c3MzACDT6VSy8vLo6KiIiMj4+LikpOTHz58GBoaGhER8fDhw9jY2NjY2NOnT1taWlpYWNja2kI2Mttfk729/Qk+cnR0tLGxMTU1NTQ0NDMzs7KyguxT/GRmZmZkZGRqamppaQlens7OzidPnjx27JilpaWjo+Mvv/xy/vx5Vz5ycXG5fv16eHi4h4eHi4uLh4eHn5+fg4PDjh07/va3v/3f//3f3//+96+++mrVqlXKysoWFhZYbsT/4nL6D9PnynL8CoCgoCAcDnfy5Ek7OzscDrd169Z//vOfK1assLOzCwkJefjwYXx8fFJS0qNHj2JjY6OiosLCwsCuEB4e/ujRo7y8vPLy8qKiopycnKysrOTk5NjY2MTExBcvXhQUFJSUlLx8+bKwsDA3Nzc/P7+goKCwsLCwsLCgoKCgoCAvL6+goKC4uLisrKyysrKsrCw3NzcrK+vFixdZWVk5OTnwekFBQU5OTn5+4QOpgQAABEpJREFUfnFxcVFRUeE8ysrKSk9Pz83Nraio6O/v53K5NTU1Hh4eVlZWo6OjLBart7c3Pz8/JyfnxYsXeXl5RUVF/PVWVVWVl5dD1YWFhZDnsZiPioqKysrKaviourq6oaGhtra2oqKivr4eAqU0/5qamprq6+tbWlq6urqGhoampqZmZmbGx8chfF1/f//g4CAEPsFocHBwcnKSQqF0dXVVVlY2NjY2Nzfn5+fb2tp+9dVXX3311Q8//GBsbJyUlFRUVPTixYvJycm3ZO8/PX2WLPeWkSAxMfHu3buzs7NkMhmCATs5OTk4ONTW1tLp9KmpKXDYAWES5DfQPYBUhnlzgD4AxEKQJ/kJNCKc9xCbjzCNC7/JHtN5zC8EtCDY9yDZoigKedLAOZLBYICiD2sGv8YCmXO8APwQb8555y29IvvXhMxhZRcs173zdMJMMtgVGkGQ3t7e+/fv37t37/nz56DNYrFYTU1NMzMz8004f276LFkOI5jyhIQEyPwIBBo/cB1C32MK+/jyP0kHuAC1IaglsJ84HE5jY2NsbCyNRuPxeJaWlhAc7i1t58K684HGwL8fsMvxt5ZfOTn/gOK3nfBbUDAnNOyxnJycrq6u/ympEv3TsBxECsBsR9iv8xfrxxMyj+Y3YP4zb9HHFIvwmQ15PF5TU9PNmzcbGxshVjQoGOYXO38oPpXb59N8lpvf+N807s1/5q0GI3N+IS9evGhvb1/QzH/G9GdguUePHgUHB6Nzkw0i028u/d+k/xjLvVUmmUweGBiYnp4mkUgQxH/+W/MX+vyK3jlcfzh9TC3v7DKHw8nMzITIDv9T9GdgucTERAj2irHcv2NtfeTy+kOKRVGUw+HwBwNeQEsW0NqFFfub9FYJf7HcZ0ywApKSkkJDQ1E+wfJjF/sn0jsb8IcUy/u1JR1T9mC+TgtoyQJau7BiP2aa+OkvlvuMCVZAcnJyeHg4ynf7f+eTn0p/VAs/Zlkjv3Y6RubgZmBY/wMr+tQu/zuGhTeH0v6L5T4/gslLSUmJjIxEP2eW4//AZrPBdMGZc5n/mMYsjH8W8Mqn9f89TUX/YrnPlHhzp1xERASPT+H2zic/lf6oFn5SsdhjXC4X7nKcdwVfWlhFCxiEBYzSbz4D37BYrIyMDEgC/D9FnyXLvTWdz58/j4yMBEMWj8f7AOL2cyHoCKbw/Ny78xZBv6ampp49ewaxdP/bLfqP0p+B5SD3PGA+sGX6327j76KPOUw+X8KgNoAj+2835z9Nnz3LYccal8vldwb9b7fxd9Gfm+WQOcAN1rs/2TH+YfozsByPT8+O8oVa+Xzpz81y/+P02bMcyhdJFuhPc5f7E7McgiBYMoPPfX/8VPrsWY7HFzWEw5eo4bOmPz3LcediQPH44uf/j9CfgeXgS2QO5P7fbdsfQn9uluO/vP2vXeTQz5Tl/qK/6POlv1juL/qL/qP0/wCKf8H8cGrJA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9158" name="AutoShape 6" descr="data:image/png;base64,iVBORw0KGgoAAAANSUhEUgAAASYAAADDCAIAAACgWCsIAAAgAElEQVR4nOx9d1hU1/Y2iAUxdiwgiL1EDYq9xmgsiTUxRlM0auy9K6goFkCjRlNMTEw01ti72AuCvXfFToepp+2+1/fHgfmIyS/3xqtilPfZD8+ZmTMzZ87i3avstdZ2gxzkIAcvEG7ZfQE5yMHrhZeRclJKQghjLLsvJAf/GVJKKaXrIefc9VBKyTk3D4QQ5gFjLOv5ryGymXKmMIQQMhOEENdDIUQO8V5ymGIihJiCcz3JGDPlyDnHGFNKASBHoJDtlBNCcM455ywT5jTJOUcIZZ0yc/ByAiFkks0kGACYfzHGqqqaOs1FRSEExtj18PXES6HlsrJO13VCCGSal4ZhZNWBT5gxOch2mOLTdR0hZD7DGDOnS/ijbWmCUvqaK7qXwpdzEc9ljbjmyz/zLYdyLxUQQqqqcs4ppZqmWSyWtWvXTpw4ccOGDRaLRdd1AKCU6rpuzp6QqQZfW7wUlIPMydKc/4QQlFJTPOJPeM0F9rIBYyylRAj99NNPHTp0+Pzzz2vVqpUnT54KFSp07979q6++slgskOnFmbIz9d5ri+ynnCtMQimllJqet6qqDofDMAzznBzKvcxACK1Zs6Zy5coeHh4fffRRrVq13Nzc3Nzc8uTJU6VKlbCwMFVVzTNdAZXsveDsRfb7cqYjZ4a8MManT59evHhxhw4dGjRoMH369Fu3bpkcc7l8r7nz/RJi7969derUMWnm6enp5eXl7u6eL1++ypUrV6lSxc/Pb9++faanRwjJcQ1eNOWecMkIIWZYkjGWkJCwcePGBg0aFCtWzMPDw8PD48033+zTp8/WrVtTU1MBwPS8cyiX7TAj/pApzenTp7u5ueXNmzdfvny5cuUyZVegQAFPT898+fL5+Ph07dr1ypUrLnMmR8u9UDwRCOGcO51OTdPi4+OHDx9erFix2rVrN2nSpF69elWqVClVqpS3t3elSpWGDBmSlJQEAAih1zzelb0wbfusnLly5cq7775rmpG5cuVyd3fPmzdv7ty5c+fOnT9//sKFC3t5eb3xxhuTJ09OSUmBTN8v+35B9iObKSeEMCk3aNCgggULvvXWWx9++GGXLl3atGnTsmXLVq1atW7d2tfX94033vjmm280TYPXPt6Vvcg6V5rhkNmzZ3t6epqUc3d3z5UJNzc3k34eHh5eXl5169Y9dOgQACiKkqPlXij+HPFHCMXExLRu3frzzz/v379/+/btO3Xq1LFjx/fff79NmzatWrVq165dgQIFqlev/u2339rt9tdcYNmLrHMlANhstvfff9/NzS137tz58uXLmzdvnjx58uTJU6BAgQIFCnh4eOTKlatQoUK5c+d2d3cPDw8HAFcs+rVFNlMOAB4/ftytW7dBgwZ999133bt379SpU8+ePdu1a9eoUaM6depUqVKlZs2aVapUKVasWJ06daKiol7wBecgK1y5XebDGzduBAYGurm55c+fP0+ePF5eXvny5TN1XZUqVdq0aVO3bt0mTZqUL1++du3aS5YsgRwjJdvDJ0KIyMjIypUrjx8/fvz48b179+7Ro8dHH30UFBRUunRpf39/Pz8/Ly+vUqVK+fv7FyxYcM6cOS/4gnPwBMzwsnm8YcMGb29vDw8PT09Pd3d3T0/PvHnzenp65sqVq1+/fjdu3Dh9+vS6detGjRp15MiRxMREVx5f9v6E7EU2U+7atWv+/v5NmzYNDw+fPHlyz549GzRo0KZNm8DAQDPWbBoq7u7uhQsXdnNz+/LLL3PCJ9kO05cTQixevDh3bo/ceXLnzZvX5bmZXlyfPn3Mk8+cORMSEmIYOgBgjF10fW2RzZRbuXJloUKFPvrooyFDhgwdOrRjx47169dv1qyZv79//vz5a9So0bJlSz8/v+LFi5cvX97T03P48OE5lkn2gnEpAaSQAPD76jWF8nvlcnPPlyevR67cnp4FChQsmDefR+GiXsEh44UklJIjRw/Omh2GsWEYGqU5NVkvlnLm7JiVM/PmzQsICGjfvn3nzp1btWpVrVo1X1/f4sWLFy5cuH79+kuWLDl8+PCqVau6d+8+f/78pUuXRkdHuxaFcvDiIQAQkxKAYQocbp2/2rRWvfxuufO6e7i55ar5Vt2JIVPfqvOmj1+xM+cPA+jz5oe1e6/lbyt/BgBCdSGoEIwQnN2/IzuRbdknpkE/a9asKlWqdO7cuU2bNjVq1ChUqFCePHk8PDyKFSvWpUuX06dPA8DZs2dnzpx57949VVVzVnWyFwJA45IBUEyBgSMhvdM7bdzd3PLnyuvu5vFB908tqj4zYlppv8LXbxwXwvFh9zZubm4Lvp4DAHZHmpSUc0JpDuVeOKSUpk0fEhJSsmTJ1q1bN2/evFKlSkWKFPH39y9QoIC3t/e0adPsdntqaurChQvHjh3rcDhc782Wa84BADAAhXNDAiJMCpBCjhw42M3Nzcszv5ube6v3O1oNY9OONU2aV7tx+0RK2p2p00dVqVqmT98ehuHQDQfnJGfSzB7KmbFmAAgNDfXw8KhZs2arVq0CAwMrVqw4bty4Bg0aeHl5LV68+N69e7169SpYsGC9evWSk5NNouYYltkIDuBkVOEMc9Ong7Wr1xQuVMjdI1duL88369X7ae3KH5cv2rztZ84diKRqesqhozsaNqodtXeblJIxYsZRXme8aF8ua5MFAFiwYIGbm5uvr2/nzp2bN29erVq1X3/99ZNPPmnSpMmOHTtOnjzZokULDw+PgICAa9euuT7hRV5zDrKCAzg5cXJMgBNgAjiltE//vm653YuU9vYomD+/d6HmberfvnMKwOFQHwOgh49vVK1Wrt+XvTDWAQRjVIgcLfeikLVoysSyZcveeOONEiVKtG7dukWLFuXLl2/ZsmWjRo2WLl3qdDrj4uKioqLCwsLq1q27ZcuW19wgeRnAQeqANYkICCwZFgQAgkOn5PLI5eGV1y2Pm1tet3GTBwthN3AyoRYAwzAsjRoHtWrd3GZPBwApBUI5vtyLgmttwIXTp08PGDCgTp065cqVCwoK8vPzy507d7NmzeLi4gAgNTVVSnnnzp22bdvOnz8fY5zTHyp7ISRjEhOJiCAcBGIEAKJjY959r42bu7u7h3urts3v3D0PoDq1BEKtt+Mu7tm75e2WTaaFTtb1jKo5SnOWwrMPnPM7d+4MGjQob968AQEBpoVpKjQppaZpCKHdu3e//fbbP/74o5TS7GCTvdf8OkNyCgJxgQg1JAARnAgBAKvXrvb2LlqvTq1jR6IAiGYkCKkpanLkvFAf36INGta5cvWilJIxTkiOYfkCYZZ+AIDZaE1mFgivWrXKzIJt3Ljxrl27GGOGYSCEKKV3797t1avXm2++uWfPHgBwNSPKwfPAn5POn0hdoIaGnRbJMFIVIYSBSVK6Nd3i+G3FygoB/iHjRkndBkKxOh4KqSCcfunKic6d2/b+4hMpJSVU0wxC6GvujGeDlpNSUkoxxq5cu/PnzwcGBnp6en7yySd3795FCNntdrMLg/lSpUqVbty4Aa9924znjb+nnJRSCmZPekzsNmIgXSdxDxMnTZvVonX7evUaveGZf1T/flyzAahSOimzGSjd7kgaMLDPwIH9pBRSAqWcUo7xa22nZE/CV9aHjLHk5OT27dsHBASsWLFCCGG1Wg3DME9LS0vr1q1b8+bN7Xa76y0v+JpfH/wFxf7YdYYjg2lOQRBnIj7FNmhccJ3mbSrUqle0ZJk2rdsEVqr441eRmjMp5sTeH5bOnzUnuOsH7UqVLvHVV5FSCilAcOBMkhzKvTCYrbtc4jRLwgGAENK4ceM8efKEhYUlJSVpmpaSkpKcnGy32xMSEjp27NivXz9Xy4Ycw/L54e8pJ6QUFAmsKw6bwyDr9hwcEBy27cT5HzftrPdOu9BZc6aHBLdu0uD99s0rVilTvmKZdu2bd+jUJjxi5vXrVwGAEMaZ4EzC6z1nvuiIJWOMEIIQMptmSynT09O3bdv2/vvv9+zZs169ej/++OOjR49CQ0OHDx8+derUHj165M2b16zZMdsh5qzLPT/8mXL8j5CSaboDS3E5PmHx5p2H7sY/5OIWlXNXb+ja98uowwd6ftLNw8N95JiBe/dvTU55kJoan5aexBgRAjBmnElGIYdyLxQyo1t9hkt248aNfv36+fr49urVKykpaerUqW+//XabNm2KFSvm5+dXpEiRIkWKvP/++7GxseZ7Xe1Hc/A88B8pRzlTmHH23p2lUVF7H8afRGTT/cQzmF+wOz6dNKnlh50DG9Zp3a75lWundMPCuAogAAQACA6MSpDAKMjXW4DZQDkzBKKqanR09JAhQ1q1bt22bdtOnTr9/PPP69atq1WrVqFChcaOHbtq1apFixbt2LHj8ePHlFLTqnRliuXgeeDPlGN/BADE3rwyaPb0JYcPnSBsj2ocpmyn1XHEqW29ea1hlw55vfLNXTyHUAcAYVwlVJVAOecZ06wERkG83iGw50u5J0IdUkrCKKaUMr5n796mzZuPHjP2UXx8cmrK9BlhVatXb9iocWkfn549e6alpZkyxhgDgDnFIoRcyww5eB4QEoQEAVJKCVKC4JxxxhjlDFPOJKQRMm/D2shtm89Teoyxg4Rudqpb7c6jhEQr9j33br8/uM/yTSsBmATEuMaYzjmWgkshKRGcSs5ytNxzg8yy54NZRIwpNQgFgLsPH3Xr8Um/gYOTUlMZgEMzFAMdiz3Z6YNuJUqV2rFjBwCYuSaapmXdJ+SpW8f+HzHvP+DZ/vx/IygAAWAgZUZ4kUrBOGc6IXbdEADL9h3oETH3gEOJZny3Q4nS9P0G2mxJP8bpAcV2BSBy345Fq1ZwyTDVKNMp1aTAwBEwIhmXFAQF8VQBy1dGgs/dsDRvhNn/XEipYZpqc86YEzl2UsjDxBQFEQVRBVEiwWDy5Nnznbt+sGLFCvMtJsGeyZ4Er4zAnh8kAAbAGZSTIDnDuqbYVU3VKMVSnn/4eMrK1QtPnDlCYbdD3W617TOM3arzOKe7NftmW8phSbalJXyzcf39+MeEU8oMQlWKHZIh4BS4AAaSgXwqw/KVkeBzp1zWbf4kgMH4xKnTBw0fnWK1UQCnjhw6tip6ksVuMCkBvl/yw8iRI61Wq5TStStIDuVeACQABaAAAkz7koGgglPCmRUZKsDEb74du+zXaCYOYr7LruxWlEOU7nTa9+jOrc60KKJtcqYeMJy/7I06dCKGgsBEByCMqpIjEFko91SG5SsjweduWGbZQIcDwN5DR/sNHLIjaj8FcOhYI0zFLNliT0q3qYQjyq9cu96jR48tW7ZApm35TO7sKyOw5wohgZuGiZDAGQDXNMWmqQrI61bbjN9Wbo27fxixXQ7tIKIHCdmLjKOcr02O36FYD3C0Mv3xbsO25cLZ37Zsthm6Tg0JBICAJCAYCAEcgJshzH+MV0aCLyJ8Yi7ESZA6JiHTZ36zZKli4BSrXUHYriGNcIeODcqpBAVRQunUqVPnz58PmTsWwF91v3yKK3k1BPZcIQVIYTJPgmCCYYRRuq4lGHrEujU/xxw/z+UOq2OXXT3CxF7d2OqwH8RoLzWipLHWkbxeST0o0f4Hd2YsXnTlwX0MXEUKYwYAzaCcAOA5Wu45Q2TZHvpI9PFxk6acvnCZAWDGVMxSbU6Hjg0mFUSdBjYoB4CoqKjw8HBVVZ/hDgSvjMCeLwQAB+ASmATOBCcGwwhg96ULfedFrrxy+bCmHzToQcT3GXiL1brFaV9w+cJWm3U/1VfZE7dzdQ9XDyXHT/56wZ6TJyiAE6uIqAAMJAcpQELG+Od4ZST4fClnLqOZ9+LSpUsTg4OX/vob48Kh6skWm06FXUM21VAQtTi1FKvDruo6wndu3xk1alRsbOwz3GfnlRHYc4QE4AAMgElgAgQXgikMJyJj6vJl352IPs35EUoPYHqYyT2qvs1h32loY6N2Dtuxca0lYafQNmLbRi31uGJftHnzzzu2O4XQBaMcZ6Xc0zLuyXaM/14JPl/KmSlaAGC324cNG/ZRjx52TVcQSbM5EONWp4a4dBrEphoUAAvp0AxMqMVi6dGjx9KlSyFzRzL4n7OZzbiL+KttkP9dAnuOcFGOCmAcBOdSKFJsOB790dTgTfEPjoFcl5q6za7sxzTKwPsoiaJ4weXz9aaMD4s9ehDYKlvCbqGelWzjpYuzVq54qCkqcCoZgACZ4cOZ3tzTXF0W8f1fJ/wPP/7F4fmGT4QQZg3OvXv3+vTps37TJglg15BV0R061gi3qYZi4Ngz5+MePkIcHJqhqLqUMjIycsCAARhj19q3KxLzFPU7MjMZWtd18+2m/sx6/G8R2HOEBEk4cGAakpSa3WENKWeu+HXWlk3HDGODw7bNMHZqxm4d7dKN3cjYaWiHGRm6+fcRuzbtB7wN2XYi2zGsnnDYF27fdvrhfTvFOkEZlJNcSmAA7L8wOv58dYwxU3y6rickJLj8jvT0dKvVmp6eLjP74rzk+RLPV8sRQsx60w0bNqxevcqhqAYVDh3bVMOhYxUzxOWtuw+mzJjVq9+Am3H3rIpiczgppbGxsZ07dz548CBkzl4uYTzd3TRJxRhLSUmJz8T9+/cTExNv3rwZFxeXU4kHEiQ1IxwSBMfYYADXExNCli1df/vmEcbW2Ky7GdtuoB0G2qUbuwx9F9J3as7tTuu6lMerEx9sc6btUNKiFOsRp2PR/n3bzp52cGawDC0nJecg6dNSTghhbsUaFxcXFhb2xRdf7Nq16+rVq8uXLw8LCwsPD3dlAsrMHIyXcxp9vpRTFIUQcuvWrfHjx5t9YFXMslJOpxwxdvnajfc6fxA8faZiYE1HTqcTYzxs2LCxY8dmvWtZN6D4pzAMQ1EUh8MRGhpat27dnj17Tp48edy4ccOGDQsMDOzQoUNCQsKz+c3/ZggmBeEgQQiGkMEAVu7dM2XFL7EI7UFoRbplJ2XbEd6O0E7D2GXouw19u8N2EuQ+a/qI9avXJzzYq1h3OWxHCfnt0sVlhw4qUhIQMkPFcQ6SANCnopzLSUlMTPz444+rVat24MCB1NTU8+fPf//99926dTty5Ih5pkk5s07lRd69/xLPPXwCAAcOHJg3b15KSrJBiEk5u4ZMylkUzaEjLuTu/Yfadeyye98BQplpix44cKBTp063b9+GzK03OedP3cTSzBcTQixdutTLy2vw4MEWi8XhcMTHx/ft2zcwMND8or+X+isPziVGmBLCBZMAadiIWP7Lj4cPnpNyh6avUfTNjG/FeBtG25Gx09B369peTT2gOPfbrW+PGT3/0IHjurpbU48B7E5MWLRn9x2rhQGILFoOA5CnpZxZuOx0Oj/55JPRo0ebpBJCPH78eNWqVVFRUeZCLvxVY6uXB8+RcqZJret6REREVFSUlNKuqAqiToM4dOw0iNMgiIs0uzPNphiUfdF/UPC06YRx0xZVVXXIkCFr166FzB1b/pf7iDE2NxyPiYmpWrXqDz/84KoDunnz5o8//mhuq/uaU44JzqTQMTIIZgB7T8Uu3vB7rCU9GtMoQndK2Ej4Foy2YLQdGbsMPUrX9itKLMLrb9+u0urdfrPDzyG8x9D3MHJQVRbv3bvv4iUBIEGCFFJyChI9LeUgU9HFx8e3bNly+fLlUkqSifT09Lt372qa9rpTTkp58eLFvn37Xrp4EQBU3TCZZg6HTgzKMeOYcSJh1e8bBw4bkZScwihVVVUIsWnTpoiIiKxRE5mZBfZPYSZGA8CyZcsqVqxw9uxZU22a/R0sFos5g/7vmWX/XkgAIjkDQIIbnKUpzpnfLPr9+LFbALsstt2E7RawTsebCN5C0DZs7DT0vZoWjfDBNEubEaPc3yjcYcDQ6OTU/Yxt0NUDyFh3+dLK/futyJAAWSmHAf4ucPx/sEVm7iFz/fr1mjVrbt26FQAePXr04MEDAFAURdd1F99eX8NSSrlkyZKQkBBVVQFAM5Cp30xdpyCaanMmpllSbU4GcP1O3Dtt2x84dNiMc9rt9gcPHsyePfvx48cAYAYYzbv5Ty/DFTglhPbr169KlSqmxrNYLFarFQA45zmUAwAsuSEYltKQ/KElLXTxwsNxt87p+h6rY6uK1utsjUE2UryZoK3Y2Gno+1TtjISwLdtzla3gXrB4q8/6Ldy8bT+lG7GxVzeOWizfbdkce+kSAAAIAZyCNJ6KcjKjslkAwI4dO3x9fWfNmnX//v2lS5cePHjQbPCRNZv39QmfuNY5M35qSmrK+x07/LB0qQRQNT0pzeIim6nlHDpGjDt1DABr1m/KV6Bg5LyvAAATYnc4FFWdO2/e/gMHJAAX3KxFoJz9xXKq/OP4EzDGhoGsVnuXLh/UqFHr6tXrd+/dX7Jk6cWLlxVFM8XDueCcM8GYoEwwLqXI+DBhLlcBsIwcwf8hi+JlBmFERSoFoXH6yGH7dc+uizb7wdT040zs0MjvTmMTF+sZ3kiNrVjframHVe0CYR+Mn/RW+05NP+jRrHP37iPH7rU5tmG80+48hemctevm/vqL4UprAckyi4Ok5GZYBSSXGelg0pzo/jIjzHQ3OOcTJ07MmzdvrVq1qlSpUqdOnXPnzkHmOtBrt0ggJROcSMkZy4grnrtw/r1OnU6dO6cTkphmUQm1GdhJmAMRu4YUg+iYGZjYnZpTUTt2+sDd3b1Z8xZXrl0zCMaMSim/Wrhg0NAhqq4rusakUHWdcM4lMCkZFxJAcMnM0LZwJU+AFJnVlhKEBMalqmEpZUqqpXHjFn5+5bp1/7RBk5ajxgSnpTlVlSEsGDeTeiUDxgATIBgkNsNrwAE0EA6QCkgDJDO/Tr5qrJNADckMTBEBuJ1uOXAz7owTHbIphxCLQmybamxmdA3T1hN1F9F329LPIxybkPzBoGHr9x9e+MuK9h9+9FH/Qb+curRPo0eJiCWw4uLVdqNHb7tw3sI5A5CZS+1cEMoMjFUpMKcG0ZySMckl0RmjgnN4gjJSStMMiY+Pb9asWe/evXft2jV48ODu3bunpaXJzOr1Z1J08rzxDCknQXKQVEgqJRNSAMCOPbsnTpliU1UmpQMRlbKslFMRtTt1i8UhJYTPiaxTu37rVm1KlCw1cOgQu6poyNAJPn3+XNO3WyxbsRxzpmFEhXCoqkGYNEuYeebX8swMBw6SgRAZS64sUzEhxgTAtVu36zduOnlK6O59B2fM/Wr99p0MQEccEUGpNNORBHAOlAMjGfWaIIFJUABsADYAFSTNoLd45SjHDOCIcYIAziUkR915GG3X91ice1S8Q8ebncpmjNYJYyPXo6h+zNCuIDz2q4UTZkdYdHQ3IenjXp/7VKrccfTEWI0eViEa02OELbt4sdv0afN+X3v+7j3KJHAQBjGormEFYUVwHSRmSEMOG9WRmRbGKPA/OexmXsTOnTt9fX03bdoEALdu3Tp48KDpbpjR7NePciAYR4TqAIJxBgA//frLmg0bKICCiUKZVUd/0HKIGpipqpGSnNakcYtJE6b8smx53nyeZQLKnjhzWgKk222E87kL5rfv2OFxUiIAcABMqOBSUMmpJIibjQOYYJhjQxhIGhgwBUqBuQYDjjjmILZH7agZVCv6VIyUMt6enOhMJSA0hqkQjAKnklMhOYAw2xBkEE4Cp2AQUAmoDHQJBKTM0Kgvo0yfGiblDAbMxvnuy1e33LhzWDG22Z3bdWMLNtZpygaK1zJ9PVN3IecZyQ8/TvgyJPTktRsqpml2Z3DotIIlSzb7YuAvl24dUumOdOtRRverjh/Onmg2oE/znh9vOnBA0TTEmSEFA9CwxiUW3BBEFwxLJiQFRv66htUMh0ycODEgIMDsIwyZHr750muq5Sg1MNGEYBIkwnjRd9+evngBSXicZrEZKE3R7IhkNSwJlVLCL8t++/yzPnF37l29eq18hUq5PfONGjcWUapjbFOcN+7cHjNh/PjJk06ePaMYOgAYdmzYMHCQQhJCCCcUiAaqIh0qOAxQMBgEiGtgiRWiAMCC7xfUaRx0P/EegDRA10HTpKZzXQIIKqhKmcaFIQSW0iyQJgAMhOQIqApEA2wAYaZTxzgw8YpRTlCdc52BjDf0JXv3rrt28yhl23V9G6ObBFlH9N8lWoHsa5FtizP9DKe/HY+Z/9tqG8I6oZSL6OjjZStV9ihXafKq389zvj0x8TRj+3THEaquvH6xz9xZ1d5r22Pk8P3nzqbrejrSdcG4ZLrhMFSb5rBQXZdMAAeKpeB/cWftdnvjxo3feeedhw8fmn0ZAcBVbvIaUk5wTigzuMBCUABISEpa9O03j5ISFUJSHYoDkye0nIqojuiDBwnDh43ZtmWX4KCq2oCBg93c3MqUC/ht9WpEqUNVuOAnz5zp9EHXth3eD583Nz3NwjE3NQzHnFEqgFNAGihOsCtg08COQKOAWOYg0kBcpRJ9ObTPJ30/FpJRQA5I08CmChsROgAAllIVoEswMhsS6BI0BlhICQjACeAAUEBSYAAEuAEMw0sp1KeFFBwxgTjAXYdj+qpVa2/dOizEZkPfJOh6iVZxdTUYy4ltLbJtdVpidGXB5i27T55xYmlgJoV0WO1Dhg5zL13Gt3XbyJ07zhn6xsf39lpS9yF7LKD99uSJa5a3Hzvyy9mzRkdEDA+dfiHuDhOCcmR64QxpRNNBSoIppU9allLKAwcOeHt79+nTx1xTNVORsjbXeR0pxxjignBOAWDfgf2zIuakOxx2XXdiohBq1Yw/UA5TwuUvv/w2cUKI4tQYlVLA0WPRZSuUz5U3T+Pmzc5fuQQAFoddJ9jqcPy2ZnWrtm3ef6/Dyh9XWh6mgQRgUnIhJWOADVB1cOrgRKAyQBKoawAwKWVs7LHqb1aeMHEMABChKiIFg42DCsCBSMisYM4sNBGAMGgIEAcGVIIGoADoAAwAgIHQgRuvVrcqCZJJ4FFSpXMAACAASURBVBLgVnr6qG+/3Xz/wSFK1yvO9VRby7XlxLFSKGuksomqUdixLyUhYvW6S/cfcgmGTuwWu2qz370d1+HTz0rUq1flvXZfzo+8zuimR3EbUh/u0dKPCv2gbtue/Gjb3Tvhq9e8+1mvnkOHHL9whhBy8/bVe/duCo45QQTp8q/IYrVaBw8enC9fvhYtWjx48AAhZLpwJuVcmSivFeUkgKDUYByZlJsTGREyfZqKkIKJHVE7Ik8YlgYVCclpQ4eO2rRxGwAgAyMDCyGmTA8tXLzYG0UKjxo/VseYSKFhxAEIYyfPnunUuXP9WkHzwsJjDkdTDYGQGCEAIYFySYjERCDJ+R/iJwApDxNHDhhaNH/BkQOGMgVzhDhXQRjAORAAhUNG7bLAEiug2cHKmA2QCpgCAaAgGQgzkiYApASJAIynbCrwkkKCpIJiALiakNxvxqydDx9HU77ZYd+MtfVMW4Xtq5h9PWjbqHqAqOuuXp69YuX9NBvlQgrJCUOKBgDLV6+u1bxZ96GDanVqt+pUzD3Ooqlzj5q2JT0+SrMeE+i4rlxyqqcSEqcsXjRu1vTwhXPrNaz9TsvGe/dsBRCCIIqMP1+cqqorV66cNWvWggULEhMTTS/ONC9dtSAujv19Fkv24hlTDmOVUENwignu06/vnLmREsCJcIpDUSg3DUsHpg5EHDpmANt3RX3Rp39SYjpIMHSsqToAnDx7tmyF8j7+fuUrV9p/+JAAsDkdNsWpIsOhqYnJiUcO7h8+eGDH9u02/b5OU1WH1eFIs3PEQICkwHQukQQMgDL9MQGHtx9q36Rd4xqNJg6eYHlkAQ6AGSAKhgAdQBGAJSHIwezx7PFtfusmXEuDhxSsXOiSCsAABoABgFwdebiEV67ZN2VU0UDI87fudR8xdsfNe+cE7FW03djYTrVN2Pk7tq+njh3EedBw/HT8WNjPy3QhGeUMUcCUKhpw/iDuzofdPpw6O6z/hDFtv+y148alY46Us4CPIMde1XYAKQeslpOp6Y8kRCz/tWiFsu916/Thx10rVfbv2qnNjavnhWCS4T/fWIyxudWZrusOh8OVNOtil9lFztwj7aXlGzz78AkzKDWkYDa77Z3WrX74+ScGYNV0jQudS5Vxi6qlOlUnophLg4lF3yxZtuw3XcMYcc6AUa5qRkp6er+BA8oElC1WssTQkSPu3L8npDAw1jFmUlqdVoM4EpLuz58f0bpVi+nTpk4PmRE8LmTTyi0JN5NAABggdQkImF2YXpnE0hbvSLidlHI3zR7vZHYBOmRw0hxUcs5V6Yyjt3+99POcM2Erbb/EiGOJEO8Au0E00CXYARwATgANgAMBQK+WjgMASRhohGn00NFT1Rq2nPzdsuPpynkJhzR9h826D2u7qLoF2/dS9YAj/eejR5du3W7VsM3ilIQDolxRASGha99Hzm379tudunTu9HnPD4YMCFv5y9JjhzbcvHbAmnaCoFOGcUUz7nM5b9XKEdNDkm1pqqqcPRfbp9fHbVs3X7PyF8Vh+cNVSSmlNDexEJlFWK6+piaEEBjjq1evRkRE/PDDD+fOnUtKSoIsGYImA7OWaGUXLZ8x5RhHjCEAnpyS3KxF87Ub1ksAJ8Yq42mKGp9uTbTarTqyacipoaQ060/LVpw6dV6aK2wCQIJuIMRo7OlTPn5lmr/T0q+sf5369Q4dO4owMihBjArgDHQAHp9yf8bsqdt3bolPiF+zel2bVu27dv54f9RRxaFQyqQ08xmAccm4NFe6zTssJUguBebmYIQZ3HCAPQ1Sr8LlmddD39/eusOhd8ffmrQJ774Ot+1gBY4hHUO6BAUAgRSgAtiftsD55YQUUk+2gIJByD17jnp4Fm/9cZ+wlRt3xj06oRoxOopB+h6ndaszdb9uP4W0+Zs2bTx0xKFjzakDE0Co1DXABiCkJyT9tmhxs7p1fcr4eAf45/Mp6VmurH+L5l0nTJi/a9eW6zeOPHi069Ll8F+W7Yo9BgCMI8a1pPh7IZPGlinl/fOPP7iuygyTmMFJ1zMis7z4CVy7dq1hw4be3t4dOnSYM2fO7du3XWko5vKdzKy3ZIwpimKmAb5gPFvKMSEwFxgA4u7GtXin5ckzZyjA/cREJ6E6507CdC4UQjXKhJBXb91Z8uOyhIQUAGBUEiwYlUxIDoA5+3HZz6XL+BYqWqSkr0+jZk1nR0Yci425ff9efOrjG/cvnblyfP6SyAkzxj5IvedkDjtxnou7OHDisIr132zUqcXG2G0WcFjBmQrWNLBZwWkH1QpOCzjM5+2gOMDpBKcDnHZwpIP1Pty/ApePw9Fgy/h3zjdsdCmw4YnmvW8N/8H4JVYet8AjKRyg6KBLoICZdEhQXjEtJ0EaHHQBDHbvOFSsVMVRM+YPmf11/zkLpq/esOf+ozO6tjcteZ+Sfkx1XKVkzoqVl+894FxyzEEAMCYJAk4AY2BcTUg4tW//t/MXNG3SrEAJb7e8+dzye7kVKZq3bLkyjZq26t0noGHDGi2aHTx13KpaNN3GGAIpb12/0rJZ0xnTpnPG/yb+ITIbeGcFABw5ciQwMLBAgQJFihQpUaJEcHDwxYsXNU2TmZ3mTMVocs88eKF3GACeLeWkZBKolBQArt+4Xrla1ZnhczSMCWMKoSkOJdWp2gycruqpDqdG2IEj0XPnf221OUECwRwjzqikXGDGiOAWh2PQsKFBDeq3fLd1/caNuvX4uGPXLo1bNO/SrXOHrm0r16yQO0/uD/t2TSaJqZD6CB7dhFtnjPOTtk0p3rX0qO3jTsHZU3A2Vp46BxfPy8sX4PJZuHBKnj0hT8fKUzHyZLQ8Hi1jjssTx8WJoyL6sDwaBVE/ySWfOT8KelD1zYSA8teqBF5u0elWt8mPJ2xFa+7DRR2SGWiIIYuBLUzorxjlAABL6WQg4PChU55F/LoNGLP+2IVxi3+q36NX64FDvtkTFWuznta1/ckJmy+cn/DV/JsPHxPCISPvDgtmgCTUYQdChcMhnU5mGBdPn1nw9cIevfsENm1WsFRpd8/87kWKFa9QMZ+Pj3+VivO/W7Rx8+/ffrNg8dfzViz7ae3KlT269xw7evy2rds3bdq0Z8+eo0ePxsbGxsTEHD169OjRo9HR0cePH4+JiTlx4sTZLDh//nxMTExoaGi1atXKlStXokSJokWL1qtXr0ePHvPmzYuJidF13aSZWexjloNlSyrmM6WcoABMAgWAS5cvlShZomLlSjMjI/YdOWJDhAI4MbEjjISwKpqK2cFjMd8t+UnVEbg6KMqMyD9ilAieZrNGfDXvraA6rdu1HTRsaIMmjXPl9vDMnz9fnrxFvIvkeSOPd/Xi265suQZXVqaumH1n1jfaN7Mds4bGDe1/a+A0ZXqwdcrE9MlT7KETUicHW6dMSg8elzxhdMK40QljhyUO75f85ZdJ/QcmDB7yePjgR8OGp4/o7+jfIa3tmw8r+CUVKZWev4zFt2LymxVvVWlwte6n9z6akzp1F910XV5KB6sKTBWAXiWzEgAABOG6EwHAxp0HPIr6lazZsEqrTl+Ehi/aHrVw687Pp89oMfDLjpMmvDt0aPMen4wNm21TDWmm3nHGqUGYLiRmmhMw5qpiWNMFRiAFJdjudCalpe0+dDB45syBY8d9MWJEx549IhcvUDX1+PFDVSqVK1m0cPkyZd56862qlWoG1W5Ur17DatWqBQYG1qlTJzAwsEaNGjVr1nzrrbcCAwNr164dFBRUu3btN7OgWrVq9evXr1mz5htvvOHv7+/j41O5cuU6deoEBATUqFGjS5cuM2fOvHDhgqvbja7rZjzmxSu6Z0k5wQlIyjkGgNNnTvuV9a9SvVqDpk1btmv37c+/XLt7FwtBANJV3aYhBrBu45alPy8XmbUH5s4TAkAxdIMSLgUHcGjqvkMH+/T/smHTJg2bNunQpfOwISOCR4X8vnpD5LeR1dpWn3tw7hr7yoHn+nU41bbtzVaNb9ate+utt67WanCnQa0rtWrfqF3vTr3aN2oH3awTeL12zSu1alyuUeNSzao3qlZ4VKHiw0rV7lV/61btOjeC3roRWOFquYB7Pj7JhcqQN4qzfIUNz6LOIiWsxf1T/Creq1DvSt32J9pPuz09hpy0g8Kl5PgVyz4BLiTm0pAwfta8snWbtu071L95uwLVa1fv0PmzaaEdRw6v3L5t2VatigUGFihXYc7i7xARkgNwLhmhTCdcw1IXknBicIo4JwwbWFNBcENXCUGIEg0ju6Ym2NJtmmpg3TCcsdGHqlcqV9Azj6dHnjKl/MsHVPMu7l+ihE+pUqVKly5t6quCBQsWLVq0aNGiRYoUKVy4cMGCBQsVKlTij/D29vby8ipevHjVqlV9fHxKlChRo0aNatWqVahQoVixYoULF/78889jY2PT0tJcG4P+6w1LzogUhFAdAE6eOukfULZ23aDP+/Zt0aZN/eZvf/DJZ2s2b3mQnBqfbrXpSCN05dr1W7fvBsgkG5OMSkKZahhUCLviZFJSIeyK8iD+8c24O3cfPkixpBsqIlZCbCzJnnrk0dEYcnz05RGN9gU1u1O/VnzF0vEFA5ze/rZS/mllfJNLB9jK+lvKVHCWK2cv62/x80sv459epqylbCmlZH7q6UW8imnFfG1lyqWWq5JeqZqzcjVWoTQpVJC752PuuXW33Lpbfpa7kCyYXylULMHP+7hfw31vB58NjUmMRkh5xXIsBYCTUAxgY6xlz899GzRv0Xdwi/7D637ap0zrNp7Vq3uW9csbUDa3f0Aurze8SpT+YcUqQiVDDBiXjHCJKWADDAzUkFRnyKrYNF0V3BQjEYIASCEYoogCAwBCNF2x3L15uXmDoLKlSgTVDKxS4c2S3uXKl6vp61uudOnSpUuX9vHxMQ/KZaJs2bJ+fn5+fn5lssDX17dixYqVKlXy9/f39fUtWbKkn59fyZIlvb29y5cv7+PjU7hwYdPOHD58+N69e5+6o8f/jmdZvMMZEYJhbADAyVOnA8pVKF6iVKNmLd/r0u2Dnr0DGzSvXrvBZ/0Gr9m07cdfV06ZMWvQsBHHjseAGULMCCYCYZRJgRnlQmiGgQgxS2R0jKi5F6DMWCITgifLxxfh9KT7Y5tfbPrmg6p+aSV99ELeRh5vXKQU9S2BS3ujUp7pXkXU4kXU4oUcRQo5ihRWihXVShRghdzB3QNyFyCFSiil/azl/FMr+FsDAli5/MjLnbrlBrcC0j0fuLmDmxu4u+P8JXHlIOfb9Y+16Li60/f7F6Yk3QLGXzHKOShRAW6kpZVt+nb59l3qDRhZ8bOBdUcH1x81sXyPXv6dulX9oEeNzh8Vr1Xn7c4fHIk9AQCCUMk4F4wDZ8AIEAQcgyCSU8ExI4rioBRxhjXVgZEmJaeUYIwlcE232dXE8xej69SuVrJYkSoBlUoU9SlVopyvb+XSpf3LlStn8seEi4G+vr5lypRxUS4r90qUKGGeYNLS19fXz8/P29vbx8enYsWK1apV8/b2Lleu3NKlS80NtLOlrduzpJxgXHCBCQaA4zEnGzV5u3uPL8ZNmNF34JigRu/6VaxdsXrDjz4dOGzs1IbN3y3iXappixbptnQAkJJLM8lHSCmlAGkucJoli1xwxjnljHLGOScImAFAAAyDyOTL4tjEO6MbXm5R09KwZIpPWXuRUsm5CqcWKmQvU8ThV9RZtqjTv5gSUFwNKKYEmAfF1YDChm8BWqSIUcLHXr5iSs034+vVTGhUMSmwjFI9PynpJjzcMsjmllvm8hRe+ZViFR1vBd5u8s7RduOiRx94sEUx7gNTX7GELwoUg9gWczx/pVq+HT6pOmyq9+CpJcbN8Q/+qvz4yPJDZlTpO77x4IklG70T9t33iCMAyjniUmAAklE1RamkRHAmODc3p2NMCC6lEIKbByBAYCmEVIVqg7TTd6PL1/LzD/CtVLZyUa+Shd8o5Zm/qI+Pv7+/f1Y6BQQElC1btkyZMqVLlzZtzgqZ8PPzM21Lk5x+fn6lSpXy9vYuUaJEvXr1goKCKlSoULVq1apVq3bp0mX58uU2mw0yc8Re/F1+piWqXEgJZkLqxo3bO3fuMWPmwvGT5kwIjhw1YU7bjr1L+Qf6V6zT/N0PmrRsXyagYuduHyKGAKQEKiWTUvxlgf4TsWBMgZgl2joCkf4Izk++NL7mwca1HrYoc6ditftlGsWXq3azUrmrNSreqFX5Vu2qd4Kq3gmqcL1m+Ws1XKPszco+cWUCbpardqlmndMNGpxoHnSiSfVzQZXiAwullnY3CrhD3tyQy11zz6t6+ovyFRxvlrtSvV5s00GXBq9LWXmfX+KQClJ7tWKWkkqdA9t44ED+arXLduvvN3SG57DZeSbMzz9pUZFxC0sMjfT5IqRKr9GFgpovXLMaQDDqJERxdTRhZvBL/EVG/x+aLAiQBhiIGmAkQ3zU1e3VmlQo5F2gQVDDLz8b3PvTAT179u7Xb8AXf8Rnn3328ccfd+nSpVOnTl27du3atWubNm3efffdli1bNmzYsGbNmnXq1Kldu3ZAQEDFihX9/Pz8/f3NyIqXl1f58uV79+49YsSIXbt2paWlQWYV+b+ecoILzhjnwtBRZOTXvXoNDI/8bsz4maPHzwoJWzxm4txBw0M/7zfmvS6ft2zbuUgJnw5du6iGAgB/T7knYKZ9SAGAMQiHA+5/fXV+063t6sa2qRFdr+XZBsMSP54WPybsQejMR9NnPZ4xO37mnIRZkclzIv7/CJ+ZNi1EGTnNMWZOWsi8xJkLEubMSQydaps4GPd962HVkslFvNEb3lphH8XXzxJQMb5qjVt1Wl5rP/zBmDX62tvyugIpnNuA6q+SMydBGsQpQazevqNQjfo1eo0qMzg079AZ7mMico2d5zkystCQOb79p5XrOazAW42+37QJAChVhDCoFCbl+H9JOQ6AABOqg3bwzu55v89s3+udCm+WnTB2gjXJbk/TLBaHw+G0/BEpKSmPHz+Oi4u7c+fOw4cPk5KS0tPTU1NTk5KS7t+/f/PmzQsXLoSGhvr6+hYuXNjHx8f094oWLZovX76PPvroxIkTiqK4LMlszAh7lpRjlGGEACA1JW3IkFEDBo6aFDxnUnDEsFHTBw6fOmXGt/O+Xhky4+sxk2ePmTS9YbOWQ0aOcGpO+E+Ue+JbCIAGIKQEgoArDCwbbq8buH/0uLhZUxNmhz+afkCsuynOPBS3zfFIxD2Wcfflrazjjrx0FaKvQ3QcnL4vL9yX527I2AtwcLVY3PZ6vSpXi1dPLVn5cdnAx0FBcQ0bXm7W8/7nC/A3++T+23DLCmmasBNDAfyUfWxfVkiDOgHg+5UrC71Zp8GgSWWHhuYbNt199By3UeG5RszxGjq7zLDZZT8Zkbd60KLffwcAShUJxKQccVFO8r+ZMQGAGZw4GQBYWUrw0jEfT+o4ZEbv5m0bfPvNYgAABoT8V7aDzJLEbIZD9u3bV79+/bJly/r4+OTJk6dcuXL9+vVbsmTJlStXZGbPb9e6eXbhGVMOGQgA7sXd/7j752PGTpkcEj5hcvjkqfMnTVswcnz4wGHTho8NC56xIHT2/L4DhmzbvUtKKYH9I8phkE4QVFIgBjAdAG85uXHGrnnR7EoMOrf64vIUdouDzoELEK5Bgf5x6BTShbSAcIBwAlgNeGSBmyfE9sHXP3j3Uo12SXWaXKzX/HirDy/0CLPM3iV2X4bLD+F+KiTbuRURXVIB/FVScgAgmdQBIHzxN14V3mw0eFLlEWFvjJzpPibcbcwct9HhniPDfUbM8ek5PHfNBuG/reQACDlBMi4klv+AchxxqjIAmYDufTata8sv607+ZujH/TquWbMcQEoqMaauHBEX/pws8oT+BIDDhw8HBQWVLFmyVq1anTp1+v777x89euQqqHN13cv4tVL+68MnnHFKCABcunD1o26fTg6eOTkkfMy4sAnBkZNCF4wcHz50VNjUmYumzPx62JiQ3l8OPH/5Epgq7h9Szg6UAAGKACEAeeJ89JbYPemAT8Sdnx0Zmhp/HyRwkjEYAUYyltpdAzhkJCYbADoAlZTZneLRdTgx/daoTsebtDoT1P5w+3GXp67W1p+Bc4/gQTokKmBVqF0zVMEEMBCvWiGBFBIBQGh4ZD6/yvX7jKo6YnrhkWG5xoW7jYtwHxeZd0xkseGzy3wxzqtZu5ClPyEQhKggKReSSKCZlPuzf/ukQDkAA8qNR+jWkAWfdRjdZNDsHh0+ab56zU+SYkHoX3KVUupiiBCCMWZmkLgAADt37vTx8alUqVJERMTly5fNVo5mw1lXqpfrE7JL1z3T8ImQUggAOBF7utfnX06eHDZu/IxxE2YNHz198MjQSVMXTgiZP3L8rClhC0NmzB0ycvSl69cIJwD8HxqWUgFOQYAQgBhgrquaXVOYhFt37v4YsUh/bAUAJAWSHEluSG5I7uTIwQ3X0AnjKoADwA5gB1DA0I1UnnxRnI+8Mbvboa4dozsEX51xFJ99DCmJkJQuEg1hk4AlYwJxTgAhUPVXLP1EcokBYOqsOZ5lKgZ+3L/q4OAiI0I9xs52mxDhNj4y15jIgiPmlB82I/87HT8Nnmo1dCkJSCaEpNKkmgSTek987p8pR4GD8ZjcGPtj366Tm/Wb1aXXyI7bd60BKSWjnJH/WG7/l/8n0dHRo0eP/uWXXywWi5RSURRX6SpjzGKxmD2LzCqEv/zvegF4pn0sMzsQHj0SM3DA8MmTw8ZPCAueMnfy1Pljg+eOGh8xPvirsZMjBo0IGTp68peDhz1KTJQgxX/Sck/OdiCRa6syDIAkCFCdGtIx0fGFAyfAQjhDKqgKKP/X0AQhGJgBQgepgzAAM2kHFAfxm227vkn9aTXdfI7fSgMtVdjs3CIlAkaACsBSGAIjoXEwXtaKrKeF5AIBwIxZEQV8KlTv0LNq/3HFhgTnHj3dfWK42/gIt9HhniNmlxs9x6Nx21odul55cFcIDIJLDlxmdMb4j5QDAIYYUygAjUfXB37d7f0JdbtNav7+F43WbPoBAAQnjBogn0xcBgAhhNmG2azWMblkviozE5c1TUMIIYTMFEqZWekj/2SamvU+L551z9SwzOxXEX0sZvCgkcEhsyZMnDkpOHLspPAho6aPHBc+beZ3Q0dPHzNp9phJ08dOmpKQkgIAT1DuP36LBGASOAWgGfLVnVrC48eGroFk2G4HjEEoHJx/MwggFUADQBKIBCpBB7ADSwL1DqRchoeX4UE8OFTgBhAhCTAOmINOwKCSMCSYE5gC/FVaIgAAygwAMXN2pHvuQkVrNqo9aHzx/uNyDZnkOWWe26iwXGMicg0J8x05p0LvEQXeqvvbtq1SMkEINRjnZitdDoClZH83ZYKUREhDUKGlybsDv/mw3cTan4a1bvlJrWXrFgAwyZDZDVUI6erBzP4KJg8ppZqmmevaGZRmzNWq2fW82XYWMj1AyBJ0ecF4ploukzDHjsZ+0LXHxInTx04IGzdh1sSQuROmfDV20rxxk+eNHD9rUuhXI8ZNGR88Lc1mg39OOTA7kLq6TAJcOnf2wME9TOgCNEJsACqASaj/czDQnUAcQDXgCCQ12wuBcAKxAkoBLQGcVkDY3GyXS6ASiABEgRDBCQJsB6zAfxdZ+9dAckkAYNz4yW5unrlLVQzqM6rc0BCvYSG5x81yHzM7z/iv8owILzkqvHz/8XkD64cvWQIAQChDgmfk4XAA4z9QTkqgABgIV1LFnX5fd249sWbvue3a9AtaveU7ACGZ4bCmq4piUuXPawx/98l/XHD7yyUKmVk//uL1m4lnTDnBBQCcO3ux1TvtR42aPDV03pjxMydMjpwStnhCyILBI6aPC46cOG1ev8Gj+w8Z8XRaLsNfwAAUJBEAcsXKn79aNAdzuw0nxCVewJAuJMoSrfyLwYGo4FTBiUHjYIAkIJjkGcE2BpKApCAz21hyYOYgUmAG2ADsBKTCK5XXLEFSiQFg+IjReTyLuBcuE9Dmo+rDppQeHZZrcEi+8XO9JiwsMG5+8dERAYMm5q/XtM+YMZQSialEUjDT+frvKMcACGCmJPPbvRa89/aE6r2+atv0k6o/rpkLYAiOOM9QTRhju92uqqqLTk8wxyyBk5nemvnXpc3MA4SQoigy0wo132tuWpAt9/kZZ59wxgEgJTm9S+fuH/f4ImLu95NCIkeMnjFmUsT4kPlDR8+cHLpgwpTIQSMmfPxp7ys3b0BGL+R/QjkBGf1/BDDOJYgffvlu4bcRRNrvp175PWqZXSQSoK7gpMky17F5wIAjcGCwc3ACqCD0DFeNwP8fLDP5U3IQHCSXQAUQCgQDMQBjIPLVohyRFAAmTQouUbKsX7V6eSoGVfhsWJWJEXkHhBQc+1WB0fMLTVhUeHSk/5DgIm+3a/lhN03VgAgz8UQIkJL995QjXEsWcb2+7tBsYtUec99p8lm1XzctBiDACdZ1TVHNKlWXmvqzVelikck6V9qk+apZnpNVAQohNE0zLUzzjf/2ejlzP3cAACnlkMEjq1cPmhwSPm3GwtHjZw8fO3Pc5K/GTJobPH3BuODwyaHhH3/2xdGYGHgKLSdAEiGYFGZLLuCHog/EnjgsQH2QcD38mxlO6UAgjcy2Jq4uQa5jAwCD5KBL0wQVKjAdKAbCAIssDVEy2jZLKTkICjyz9zPjGe36smeafG6QVDIAmDY11M+n/AefDPDyqVaoRZfqY2cXGxpaeESE15CIgmMWeo4I9xs2tfwHn9Zr+15KShoAAAZJgXMpBP1vDUsEVBgp/4+77w6L8trWN9EYu0YBGyoWFAtYURAsgCCKNOm9dxhghja0oVd7jYnlpFyNXWOMRk2zROxdsaCISB+Y/tW91++PDRPiOfdo7jU59/nth4dnxG/m+2bv/e7V3rUW1ARt2497WgAAIABJREFUclyYOsWrwtomas6Xx7d1HqX/NBiGIXJJO7RiighDUmUIuroXaCt/aU04bWYq+d//YDT8PQcJAIDnEQBIcgt79hzo4RWWnbsmO3+DUFyekrkmOa1MkFIYL5RIitf6BYftPbAfw5uh8He4DcYcyyGWBUQBzwDX2PpaIZcCR7+ur12zoUKFKKZbJaF/+cMCYCD6Iw1IA0jT9WFcZ+VL0mCXx4AxB5gGrAGsBkQB4jDCPAIWAfv/k14JAKBBDAd8ljhr3KjxWTkVY00WfWBkPjZUNDqhcGhsyYCokr5xFb3ii0bFZc8Oi5uzbMW1qzcBOpUCnsU8ot8dchynaUQ1ARscLdON3MqW2MbM23FwLQ9qjmLUHWqZVK5Sq7QPpnVRagfRIbUXEDhp5R75I0VRL168uHv37t27d+/cudPW1tY9svcfEXHw3oMEgDGB3Ib1Wz7qPXiptVO6uDS3YGNa9tq0rHUCUXFsUm68KE8sKQ2OiC4oLVHT6jdoze9wG4SAokCtBkYNnAZYFnHAYqCh/bX05JFTNMV3pqgjFhCrffGH15jv1DwxwTyDgMJAY6ARcJ2NX4jXBAEHoAFQAigANBg4rtPZApr/30LhFDAYoCivcNbUOUVFGxfae/cYO3uwQ+C4+KLhceV6sWv6RJb1Sa4YHpdtGp1saL5486btPM0BD5gGjuF4jgL8rpBTUfLn9H2PUltL8TSPNTZW0XMFeRE/nDuxc/uOiMDI+NiEzZs3n79w/sWLFwqF4vdH7KYoAoBSqSR2GnSJOwIkiqKuX79eUlISGhrq5eXl4ODg4uIiFAp/+OGH1laSvIL/f8gkQAjxXc7Zr77YO9Fgmq2Nc1JijlhcnppeliauFKWWporL07Mr0jKLYhJSYhKS6xuJBwVhzCPEYfwuHCrEA60BlQo0amA0mKVohpHTwALdTtVVN7AajBEPiMY8BYT9h6iuH7rrBdfpScHAA+KA5YBhgaaBoYGlgWWAxwgB1wk5rVJKY+CI80aFSeXYd1+2/8gCv/vAgNVIAwCb121atmSFKLPUyifmg4mmfcycjCIKJsSV6SdW9o4pGpi+flhM7qyINL0Z5j6+Ee3NHQCAWYQYGrMUIBr+LeELE1uOhg5520PpTZdc66XpUyN3OC/wn9pXt4/xHJMFc0xnTDZaaW/v7OxsaWlpZmaWkpJy/fp1rRAjlhtN00+ePPn666937Njx008/3bt37+HDh69evVKpVABQVVXl6ekZFRV16NChM2fOHDt2bO/evbt37w4LC/v0009lMhn+sxGC99fY7P1CjgPADM0AwKWfLznZuvg5B3o5BeVnVWaLK7LElWnpZRlZ5cmiAmFKYWp6sZOL/8HDpwCA5jGPkYZWI8zgtxWqwxjziEPA84BYzLE89+NPP928fguzGDiMOMyxiKFpAKBpDaVR8TxLUyqGoXiOBgCMOJ5nEeIRwhzHI4QRxjRLc4jlgecQy/EsAsQgjuM4zCOMMcKYxYgDrGFYuVKNEJJ3yK5duqJWqBn6X+gzf5yTziiQtkHMe5zw9zswYApRAFBeWDp/gbVLdOri+MxRKwN7Ga8wdk+ZG1eqE535caLko6SiPkGZ8+IqjayD5pg51tWSAm0qjpJhhkYaFvBbWoEDj4BlOjpaHjfdd0le6pw1M3T9UqMVuroTR2zf9eXdW/drqm+9fPG4vr7+hx9+iIuLW7p0qbGxcXl5+ePHjzHGHMdRFPXpp586ODhMmTJl1KhRpqamc+bMmTJlyooVK9atW3fv3r309HRbW9vHjx8TthfLssQaXLNmzaJFi6qqqjQajVwu14rH7tXE3nxaAjbU7ecP8CMtmv7EeK+QAx5hxDIsADy99yTcKzTOPz4uMDEtPqcwa504pTRNVJSWXpwozEsWFqallbl7Rn2+6xAAUeywhqNYTIpp/LvRfYLI7y1btmzbto1YzDKZjLAKOjo6eJ6vr68/ceJEbW0toeQ1NTUR7oJKpSIfolZrSE8JiqLeKGSPMSZXEmsbY3zp0qUzZ87QNH3lypWMjIza2lpSzxQA/rtaGhhj4sgm//zPGu7/fmBAFKcGgJyUrMnTzSyDE4xjU2fF5OhZ+ow09ZwZkGaYmj8wo2BQ1vqBkYXGUWumLk8YN335z+dvAgDHyRhKijUapGKJ5P93kEMccOqO9ranrx+7Jyxzz5rlWzRvhtPIZT6rntS1yNqVbU1PaKqdrKZarX758uXOnTvnzJnj6el57do1lmXPnTu3dOnSsLCw06dPnzlzZu3atRKJJCsry9XVdf78+WZmZpaWlhUVFaT99fPnz58/f97Y2AgAHR0dQUFBCQkJpPxJd3MOdzlF/wXkOEA0xoTShvD/IchhAIZlOZYDBMoWeWp0SoxfbFpMZpB7ZHZKmUiQn5JckJZeLEotFKWWZGRURsdkVqzZKVPQPADF8Sxw7w657lt8165d+/fvxxjX19d/990JhmEuX768bdu22traqqorQqFw7969AHDnzp34+PgLFy6QN2qdyNAFLXJ8SqXS9vZ2uVwul8u1TjBSE6q6uvrZs2ccx7V3tF+9dlWhUDQ0NNy7d0+tVkMXgeifH1jLV8IYazsz/Z8cnaHwLFG24UxL8/BEw2iRRdaa6e6JH45dPHpZwDRRXv/krMFZ64YJyqZGls90SR08xrx83ecAGCEFx8owpUEa7s9Czi1zll/JAotAo8isRDUClULN062IV6lUanJuAoBarT569Gh0dHR8fHxZWZlEItm3b199fb3We0kYXi0tLfv27TM2NrawsLhz5w4hiKlUKqlU+vr1a+I+2b9/v4ODQ319PTmXtajDGBM22RtPi3jEswhxGAAwwhoVRSJh/+Px3iCHAXiMNDTNMiwwACqUK8wNcg0WhAh9VgUnRWZnisoy08rTxSXp4tL0jPKs7HVZ2WuTRQW37z4DAAZhDniO1Pt/23gDcgcOHPjxxx8B4NGjR6GhodXV1RcvXtyxY0dzczPDMFKplMRSHz58WFhYeOvWLY1G8+TJE4SQTCarrq7meb6tre3gwYPXrl1Tq9WfffaZn5/f559/3tjYiDFuaGggZaEwxiqViqbplpYWbWez6urq9evX19fXAwBZsH89OV2O7O45Ke9r5t/rwACQJy6aZm63MD59dGSiSWrRwqi8vhOt+09bZhAY1y8quZcgf5igzCim0jy4sO/o+e5+kSpGDaDhkRKzDGbh7YolYoHTdLRLn75+4p5g6yaeHVBqPsdjnFd8sIoHtYriWalG1cbznSzKjo4OmqalUumePXuWLVvWp0+fgIAAsqbdjzlyMkqlUh8fnyVLljx9+pRoKOSmHMfJ5fL6+voXL14EBwffu3cPd+u9Cn/MvntzIFIUBJEX/8spfo+QwyzPUQzLsTwwQLWpswVZwS7Bkd6xUT6CGH9RUeamXPFaUUqBKLUoLb0sQ1yZV7DZ1z+OmHM8AIs5FjPvAjncVeaaTNOZM2eqqqoQQtXV1WPGjFmzZg3HcaRTBJE/SqWSRGkUCgXHcU+ePCkoKLh79+6LFy8kEklTU5Nard63b9+1a9dUKtWnn37q7e29Y8cOtVrd2tqalJRkb2//22+/QddikLOTPEBjY+OOHTtI+ft/OcjFJChE6BHaGvr/51CHAXM8AORmFE8yXz4rLmVAaIx+fMZSYdn4hV4fjJoz2sl3Ulpe38S8oQml4yNKzKLLR85eMdPM+vGrWgw0yykYRsOxXX7gt0g56nfIZcwOrVw0zXH4yiA3Oc0DAEYyjpFrNBShbpE5lEql9fX1e/bs0dXVLSgoUCgUWk4JTdNKpZJl2ZaWFoVCsWHDhpCQkLa2Nm1aOtkJDQ0NZPUjIyNv3LgBAFoqJrkF/ieOC7mGVLyUdcjUavX/3ony/iCHsYZlWB4hhAHB68f1CYGCCLfIMNfI5OD0MPe4nKQysag0KVkSn5gjFBUJRSXirDUeXpFlFdvUNIv/POS0E1RXV9fR0QEAz58/nzlz5rp166Cr0x9R2QkjQdsBsK2tbdu2bRs2bLh3796OHTva29sxxiSlSqPRtLS0tLa2kg+srq4ODAz09fWtrq4GAJVKRVKwlEolgTRCqKWlpTvt6J+flsg38pocq9qWMe9p7t/TwIAYDgDS04pGmdoYxaf0i00cLsiwTC6Z4xDZU89Y39pxaekGfcnaoQnFekHZJhFFRqsiBk00OfPbRQqrFJp2pUahYXkevUXMdYPcU/d4u9UZsyPWLx1vM8TYesEPv1xrl6p4Xokxw/O8VNpOrG6Koogr8vr165MnT96yZYtUKiUTS5aYzCqphX769GlHR8czZ87IZDKyDRBCcrn82bNnP/zwQ0ZGRnl5OelGoM0kILfQ2hF/kHC/t4THAMDQ/9saz+9TsaR5HgHwPAaA+1fu+630jfWKi3KPifcVxvqIEoOzMpKKU1IL4wXZopRiobBYlFIcFpEiSMp+Wd8EBHLAvIsxirslYpBDjuz+5ubmffv2PX/+HLpchcRIIw4Sbd8WhFB9ff3JkydbW1sVCgVhCZHfbzgeFQrFrVu3nj9/TkBLDAbocpYQW44sG3mGf1YstQ+pVCqVSiXxcWvTT97X5L+fgTvTbpJEBf1NFk1ITB+aKdEVZc+OyZnvGNlXZ+qASSYzBakTJOsGx+XpheVOCpPMCUrtOXrSf317XMUrFVS7ilHRCLh3knJ0R3sHgZy7eE5QuYXO7P79Rw1bbLtamJRxYO/n166cl0rbtausVquJaX327NmpU6d+9tlnHMfV1NSQxVWr1W1tbTKZjBxtT58+nTdvno+Pz8WLF4kVd+LEifT09FWrVhkYGIwbN+4f//gHIV6yLKvtBEKC6f9Mg0aAVIyyqb1Rpu7gEYcwjwH9b4h+7xNyLMYIgKZYALjyy1WXJa6J/slJ/qIY98Ss6ILEgIwsYZk4sywxOS8jsyItvVwoKhKlFoWEJV65fgcB8MDTPIXw270L3SGHMSaTjjFub29va2sjJhPP86S8TPfEKoVCQQ48AGhpaSGaBrleo9Hgbt5F4orUwo+YExhjIs1Io7ObN29u3Ljx9u3bRP/B3YwB7aMSELa2tn777bf79++vr69HCGmVzPc1+f/j8aakxYAxDokWfzDZdERC2rCCkmFpuUahKXPsAgcOmfhhnyH9FlmPTMwaHJM1Or5kXLjEOCztI/3J/zh4QINpNaPU8BTdydh5R8jVuMUtdxPPDSpbOHrR0PGmJqPHmwzqrzvXxNDb06W4uPjw4cNVVVUdHR3kOS9duhQbGzt06NDk5GTiWaFpmkg/8snEWdLW1jZr1qxBgwYtW7bM29vbw8Nj8uTJ/fv3Hzx48IABAyZOnJicnFxUVJSbm7tr167bt28TjQa6WmH94VEBautfbNm9OTQ2JDFNcPbXMzRHkXn6H8/5u0IOd/kJ8X9nZQJmMaZZRKTcb+cue9v5RLvHRrvGRjjFiQIzBT4ZAW6xKakFqeklGZkVGeI1iUn54qyKgKC4zdt3YgAGszyhe7xtaJms5HmuXLny9OlTlmVpmj5y5Mj333+v5ZJrZR2BEAnOEEB+88030dHRpB+n1irQtoYgrjBifD969Oj169fkArLAAHDhwoWFCxcuXry4qqpK6xSBriOgu5uEOKZJSdPo6Oimpqbus/on1up/Pd48vxEifloypQhjFkFLu3qxQ0BfsxUjRdm90rL1MgpMEySG8xwGDhhj5+TWd9bcjz1DRiTm68UV6MfkGQQk9ppoXLR5CwZgEcUAUgFm34I4DMBjlpG3Kx69fLwybLG7eJ5P4YIxFsMr9+z47B9Hxukb9f6gR/++vQYNGjxmzJj58+eLxeIzZ87cuHGjoKBg2LBhvXv3trCw+PLLL2/fvl1XV1dbW3v//v2bN2+eP3/+yJEj33333Z49e8zNzYVCYXx8/IcfftinT58xY8asWLHiiy++OHLkyLZt29LS0pydnU1MTMaPH29paVlWVnblypXuqod22wDAts+36owbOspw5OCRgzLzxQymATqTqX+P1P2Z8d4ghxBW0SwHnRn0Px772dvWJ9lXGOUUG7c6Kc4tOdolydcpIkGQlZpekpAoSUwqEIqKxVkVwaGCvMIyNcPQiOHg7bYcmYvu7pODBw+eO3cOY0zTtL29vZWVVW1tLdEVMcbEadndNa9Wq3/66Sdzc/NFixZdvXqVlNDQdoQgu1B7l6amps8///zOnTsYY7lczvN8U1PTtWvXTp06VVpaum3btk8//fS3334jdgVRU8nnKJVKooW+ePFi1apVubm5xcXFDg4ODx486P5d3nWh3sd44/zWaDRa/wFNUTTLyhjuyWvpLDvvwcs8ZpRv/VCU3TcqxSqtfMYCx1nTzI6cPLk4OKSHjdOoxLyhsbm60Tnjw1L7GM2TrN2AANGMksa8HBDzVshhBCyr6FA9qn26ImSxe+b8gBLL8dYjk4tyswo2zplpMcd4sp+Pm4eHh4mJCek9YGBgoKen98knnwwbNkxfX3/AgAFmZmZubm6+vr6enp6rV69etWqVhYWFoaHhpEmTxo4dq6Ojc/DgwaNHj+ro6NjY2Jw5c6a2trauro5hGIqiGhoaHjx4cOXKlTNnzmzZsiU8PNzNze3bb7+Vy+Va2w+6hF5eicRovmFYUrDd6mUZhekapO7sXPifhxzGGpZnMaEnwsm9p3zt/ES+okiHaKFXWqxLssgnK8Q9ITQsuah0a0paiSCxICW1JF1cFpcgFqZlvW5uYYFjEP0ukHsjFL59+/Zdu3YBQFtbm4eHR05OTn19/TfffHPs2DGlUnnhwoU9e/a0trYyDNPY2Miy7O3bt4ODg6Oior777ju1Wk2EkkwmI8nF2mAOy7JEe7l///79+/dJen9DQ4OXl9fo0aO3b98ulUo3btzo6+u7Y8eOmpqa3bt3f/fdd7hL+dQKzIcPH/r7+z979qyurs7a2vrKlStvTOmfW7H/xXhjycj20urhPELtPM7atGeUmcPUkNTRGSW9UvL7RadZC0tmzFlut3hFa0dbfElRjzmWoxOyh8RmD47OmhCb1W+GuWTNRpbnVAqZimfbMUe/LUpAIKeUqapfPrUPXrw6fV7cFoexFiM+HjJg4rSFGakFzx7fUatVHR0dN2/e3L59u5ubW79+/Xr06DFgwICgoKDt27eXl5evW7cuJycnKioqNDS0uLj4wIEDhw8f3rt37xdffJGbmztx4sSxY8caGxubmpqeP39e+/XfIACRvzx69Egikbi6upJdBF2QI78zC8Urfe3zN0kC4/1S8oQarMHA/w45/j8JOeABFBRLGo7t2fCVj41PtHNcxMroRDdRsnvaOuHWUHeBzTK3otKtOZL1opTSZGGhKLUoM7tMkJz2rPYlALDvIOXgjyEUANiyZQvxUj579mzLli1qtbqmpiY+Pn7t2rUsyzY2Nj5//lyj0Rw6dGjJkiVHjx7lOO6HH35oaGjgef7YsWPl5eXExrt48eL333+vVqubm5urq6vr6+uJyV5dXf348eNjx47dvn27tbW1oqJi3bp1RNVsb2+vra2Vy+WvXr3KyMj48ssvoct+I24ShNDr16+3bt3a1tYml8slEsmjR4+0D6/Np/x7xptbH4CiqM70FowB4Ps79/SXOIyz8TRPregblNQ/rXiUqHhegGj0mNl+rj4qRpa3bUOPafNGRqUNic0aEicxiM/pa2Ket3YLz/AaWYeaY2WAmH8Z2voD5DCwnFJOVb+sWR642EO8wK/IctDkjwfojyxZu7v+pbSrxTsAgFKpPHbs2LRp0/r27evo6HjlyhXimSQqZU1NzatXrwili7hSiGF/8OBBd3f3Pn36WFhYtLS0aDQamUxG0na0XjRinpC7tLS0pKenC4VCrZoNXZBLz09dFbQiKivCPdxVmJfIAt2ZvUV8mV3df999vFcpxyEVgwCg7VWHKDzdfbFHpGOMYHVStENskmvqdvGucA/B4iVOqenFqWmlQlFxYlJ+kjBfkr82TpDyoLoaAN4xFP4G5I4fP3748GEAePz4cUBAwMWLF2mafv369cuXL7VeYIzx0aNH7e3tjx07xjCMTCYDALlcHhMT4+npSWTgqVOnzp8/jzH+5Zdf/Pz8SkpKEEIHDhxYuHDhtm3bli9fnp6erlarCbMMAFpbW4mLjBjxjx8/ViqVJCRInDFaYoQWva9evdI6A/7jkCP+JAAgv2sbGuZ4e+vZOlpGZ06PytWJz++XXGQgLJnqGD5wwLj1xWUY6MKdm3sYzR0ZnDQkJnNYUuGoaHHP6WZFG7YDB6xCyWKkIolR7wA5lYKufllj62/plr4gpGKZ3oKBVh6uz+qkAECr2lVKqUwm01IOUlNTBw8e/Pnnn2OMifeyo6ODmADERCecIe13USgUVVVVbm5uy5Ytq6+vJ6tGVgf/sbgD8SQDwIULF8RiMWE1dGbiIQwA8Rlx1j5LIrJC/QU+GcVpDNAM0Dxw/3nI8QjL1TQCQDz+4djPXnZ+/naBArekdO+MCLuYaHtBYXh5XkLFunW7cvPXC1OKUlJLk0VFwpTCzOyyiBjBjTt3AYBB1FsJX9pbk9cIoYaGBmKttbW1jRkzJicnR3ultvwTOfwUCoVUKi0oKCgpKSEe4cuXL1+9epUceAqFglBdlUrlw4cPL1++rFKp9u7dO3v27MjIyISEhO+//57MQ2trq0aj0Z6X5F3kUJTL5du2bTty5Ai5L9kTGo2G6JkNDQ3t7e1aQ/Q/q1hijIl/iGUYwLiwsvLj2bNnRSUuiMka5Z00Qbyhf3zBmNi8iTZ+4/VNrvx8HgCnri/qMX3+6EDB0NgsXVGJXmT6B1Pnl238DDCAmkIYqwHe7j5BCFhereQe171Y5m/pmbnQI2fBAOOPBAW5AMDSHKORIUSpVCoS/ASAwsJCY2Pju3fvAkBTUxM5qmiapmiqvb1dqVSSCI3WgCdfdueuXUuWLLl16xbZACQOREJ8WuqsdrS2tpaXl1+7dg264nVkaeLSY5f5WiWXC1ZHOQty4nhgOWD/T0AOYUzziMVQdflOljA/2CU83lOQ5C5M8UxNdk2JX5Uscsvct/XY06ctJeXbhaIiceYaYsulpBWERsRdqLoCADRP8eidggRaJ7t2fomjPyQk5ODBgxhjqVRK9hPxjhD2CQDU1tZ6eHjk5+eTx9ZGP1UqVXd1AgAIoiiKunbt2vHjxxsbG8ktyEfxPN/Q0EAifuSj1Gq1Uqlsbm4ODw/Pz88nOgxB8oULFwjgN2/eTKLq2i/yziv1HsY/SxutoHv44MFsC4spPt4m8cIJPnEGQeLhcSWDE4rHRGQPmWYT4pcgb2lFoIouSPlwuumkMJFefO7Q5EK96MwPp5qXrt8BAEAxCL0j5DCwSKPiquue2/hZeogX+hZYDjPtm1FZBADydppnlACs1i8NAKmpqYaGhsTzRJaVUGS1X40olgghAi2OYwHg1KlT48ePP378OABouRBvTAUAEJ8KQmjXrl1ayGmvTJEIF3tZJBTHLnG3jE6PQH8f5ADxmOMxhzup1KCNd2mfHQM8q2kQpxQ423iKgjJE3qkCZ0H8KkGmX47QI1Xokf7j4V/qXrYIhXnRsWJxVqUotSQzt1KUlh8cFvvrxUsAwCP6HaVc93IxFEWRvMOOjo6nT58qFAoSdOY7Oy11PiFCiCgYe/fuJSa1Nref4E0byMZdLkey5N25yIQyplAoiAlETkpCetbW5Pj555+vXr1K3ggAjY2NEomE0Gq9vb217hP4eyGHCQ8eEGAeEAeI52gacQgANDyfmJ6lM33mxMj4MfFpE8LTp8UXjwzNNojJG+ce13Ow4dd7jgAGHtTx+Zk9jeZPjckaGS8ZEpc7Ojaz94yFJeu3AwDQLMJIBfjtHkuEgOEpNa6urbP2tvLMWOItWdTfuHdysQSIA55jGEqDeMyznZshLSV9+tQZL2pqAYChGMQhwAAII46nVBqOYbt2JZDcMZLr/Om27aNGjvrx3E8AwLEcx3I8hxDfzX3CdxbIUsiUP5w6k5wovFp1raOj4/WrBoVMxTE8AKQWiGatnBGdH27jvTS1UMiAhkIUgRzGf6XHEgHPdeGbBw4Br6ZUCPMUo2E5huUZDBgh2LPzG3cHf4F/apxrUoJzssgtNWZlfLRDrPdi79jVMa3PWutrW/x9owSC7MycSmFGSWJqgVhS7u0XdrnqKgB0dpn7t0Mr8bVX/vjjjxcvXsQYk7CbtmYo+U2kDVE5iAmn0Wi6OyeVSiWxrwgvmcCM2GAk1gcAxB4jyiR0CUAiA7XMFfI8L1++fPXqFXmw1tbWGzdu3Lt3z8fH59GjRxzHicXiW7duwd8u3wBIoi3mgQfMAKUCmsI0AzxwALuPnRk8ee7EVf4jRcV9EwtGxBeMDslYKKowC8voN2bW/AV2dc9agAWEUFBCSr/ZdlNiCkbF5uvGSSYJcvrPs9y050sAAI5mOEYDwL89SIBZikYc3KmuXbByqXfqitXpiwfP6uMRG1kv03SogQeskCsxhzmKZ1TsvZsPnFe6Th5v9N3R7yk11fK6ra2xvb2549IvF7/e82VFcfmOLZ9+d/TbCz+dv3/r7uvaV411Db/9eunEkW/trGxHDx8tTBR9d/zk9ydOnf/5wuWLVVcuXb1x5ebrlw3ydgVDsRolXVdTv3vHP5YtsTObuzAiOGq1o7u/V2BBTtHxgyduVN10D3Ofs9pEUBm7PNAmvTQVAYeAQ4CITdpZb//PjD8BORYYgrrOH8QyHI0wr6ZUKkoJAM+evLCYa+1s5VWQUJ7inSlyz4hZkSBwTkr2Enosdju2+xDVoqm+V+PhHhyfkCnKKI5OzIlOzhEXVLp7h1z67SpAJ3Ph3z+JFnJaDXDbtm1bt24lIuXEiRNffPEFEXoEgWSZ1Wo1wVVbW9vz58+Ji1ILTpIiQD5NWwSKcERI7PvZs2cg1hOZAAAgAElEQVTl5eUk54poL1opSsJ3RMR1dHTExMTk5OSQ0PyNGzciIiLOnz9/7ty558+f0zRdXV1NMvr+fshpOE7JcTwgzGqAoYCmsUKFGTh/85GpS9BU53DjaMlAQUmP8Gx98frpScULIjJWhaX26KUTHSliVRzwoFGxboFxA+Y5TokpGhWdrxcjMYzL7Ldg8da9ewEAM2qGZd6JfQIcS6sRgtuPahfYW3kkr4goXT3VfmzPIf0jUgpO/3rj5sN7167duHy+6sj+YzkZuUsWWg0brDvJYPKCOeYJ0Ylry9ZHhkRbL7YZPlRXZ8gngwcMGKGjO260/rAhQxbMnRfg4+vm7DrHZOaAvv169+r9YY+eA/oNGDl81ID+A4d+Mkx3mJ6ezvAxo8c6OjhlZ+Zs3bRtTek6F4fVep+M6NOr36rlTl/v2Xvm5LmTx059tnVnqH/4zOmzh00YZu5nmrQ+bmXo8syKDACEgXQg7Sob9ydX8k9LOfKDgOcRp1QpiGwBgOam1lDfKCvTlcJgcYRTfLSDQOwniXZIyArOiXaJTgsXqdqUWI0f3avx9Q4XivLSs8uiE3Nihbni/AoX94Cff/2N3OatQ6uCayG3bt26jRs3EoFmZmZmYGBAkuKI6QUAxJwjKDpw4IC7uzvp66dSqYiiSGDc1NTU2tpKEEXq12vtMZZlN2zYcOjQocePH2vBqeka0CW17t275+3traOj4+np+eDBA4qiampqCN2EZdm2tratW7fW1tb+YWL/LvcJD6DhWDWlQjwDPMerVMAjBcWGZhT0M1lkKcibFl8wIK5woKhieELBQvFa85CUkdMtDSbO/u74OWK0tDZL7dyCBpqvNowpHB4l0Y3OmRiTMcBsyaf79wNgRKsYln43yDEM04Ew3K5+vmCFpafILkCyTN9i4AADvbmL7RdarTQ1n7d4yaJZs+aMGDHqww97Dh2qIxSmnD37Y1ZWzty5piYmswYNGtKjRw9d3WGurs4SSc7aNZV5khwvL48xY0b36NFj5kyThQvNen/Ua9LkSbPmzLGysV65ysFy8aK5pvPmzTddaGFhOGVyr169Bg4atMJh5ezZc3r06PHxx31dnF0PHz4qkylomqEomqaZY0eP648Z26NvD8sAM+HGeMeI5dlr/0bI4c4CIb9DDmGeoiiGZgGApphPt3w2c6JpYlBGvKcw0SM1wTUlxkGQ6iPOCst2Xezy3b7jAAAc1Dyp8/eNSk0rFOdWJqYVJaYXpkvKHV18z/54HuBPQA5361S0ffv2LVu2AEBTU5OhoaGdnd21a9fq6+uJ9sgwDPEp8zz/9OlTJyenyZMn//rrr0QAtrW1kRxTjUazbdu2oqIi0kGCMDOIHGtubiYWWmhoaGJi4tdff/3w4UMCxcbGRoVCQYIEDMPU19ffvXv31KlTP/zwQ1NTk1Yakxe1tbVOTk5EsSQD/b39XzSUWqVSAGBGo+EZmkZo5+GTY5c4TFwdOj0qa1y0ZISwdEzGGr3QtGVZa+e4h/XXmSApWKeQqQED5qGu7tUiZ98hVt5TYot0I3N1onImxGT0nWe55euvAXjMaDiepQC4t0OOYtgWBOh29eMFDgs8hEsjS+3MPSftOLw7VVL6Qa9+gwb31RsxdIT+CKPpRiNGjxg1ZlRQWNDRE0db2lvaOqSf7f5s3MRxM2ZN/2rfFzW1TxmWYlhKruq4c/+WIDl+4Cf9bZZbhUYGO7k6/GPvF1duXXvV/Lpd1VHXVH/l1rULVy5dvX39fNVF32D/UQajbVYsGzRs8Cc6n0TERl69cU1FqWiObm1vfd30GgOua3i1bLltj949loQuFG6KWxGyLKsyHQOPgetUkP8eyBFDDhMHBssxGhYQfHvkhO0i+3DXGJFfZqh9dFZQQaJbmshbnBaQEbgyONon+lVNHWI54OFpda376qAEQVZyWmFCSkFSRlG6pGyVs8+Zc78C/AlLFHeRPACgqqqKxNMaGhpyc3OvX7/e1NQkFApjY2O/+eabqqoqEhDbtm3b7t27d+/eXVFRkZ+ff//+fZqmz549u3nz5pcvX2KM9+/fX1FRQdLnjh07durUqY6ODpLI8+233548efLIkSMikcjd3T09PZ2oiJs2bTp9+vTp06fT09OzsrLOnz/f3NxMmF/EdaZQKF6/fn3gwAGpVNrc3CwQCLp7LP9OyHE0zTGdIQGFQoUADp79Wd/SboSdx4yYzFFh6eNF5eOSS3SCRTPicmYFCoYaLwxJSH9a8xowMBoKMH785PF8Bze9FcFT4ot1uiDXZ7bZht27AbHA0wjzasSz6N+nEgAARXOvOaBuPblv5jDPS2gZXWozfflwYaHIPzRy4vgpCbFhn+/aduS7I+erzh8+cTinMCcwPMBq+dKCsvzm9uYTP5xwdHPc+eXnSkaBAbHAqlkVAzQPfJO0afuubROMxuvp635z+BsGsRQwPGDS9UxKdShYlZJTI4C7z+6LctP0J48dNmpYbFLMpWuXNJyGBYbBDMPTDM9oeI1cI9uwbf2ACf2tIsyFG6Nt/BaJy1Nx5/7/vXHa3wQ5wEBraJ5FgKG9oSMpKtne0kEcmhe1MjHdJyd6hUDgmiIOzg13jnSxcj3+zXGVTKGQywDg6aMXLk5+sXHpAlGeIKUgObM4XVL2p6QcGagrp5DEZwj8pFLp7du3AaC+vt7U1NTIyGjt2rWXLl3CGJ89e9bMzOy7776rqal58ODB+vXrw8LCSCChvb2diCyNRkMiPCTNMTIy0sfHRyKRXLx40d3dvaCggOTLtbe3kzfKZLJHjx41NDRcvHhx1qxZAwcO3LNnj7aeKcuyzc3NCKHa2trw8HBS+ubQoUNv5LP+bYolYijM0IyGknfIOIB7r9vmuwf0nLPIKCLVIDZHJzpntLDUIC7XKCp9Zrio53gTw9kLbz2uRQjk0g55RzsA3Lhzw2ipnb5b9JSksmFRuboxkkkxGX3nLNy05x8EchjwO0AOA6hprp4D9a0nd80c5niLLCOLlxiY9+2j09fbN/joweNNdU85jqJ5iuI1LGKUlOLRswf/+K/dq1wdJk+fNH3WtPJ1ZUpKqaRVHCAWOAaxHOJpnmExx7DM2k3rRhvoH//+BACwgBhADPA05inE0cDTwCs5SgPM1Xs3jWZPnzDFoOr6bxhjBtNqVsUgukPVzvBUa0ezklac/vHkiJm6S8MXJG+MWOJtJi5PBUB/H+S65FsnuwyzGFig2ukDew55rvSO808QeaRH2MSJ3DITXVIzA3PDHWNWW3nkpRXIpQqVStmukALAs8e17quDkoW5wvTCxNRCYVZJuqTcabXfjz9fBPhzkNMGPV+9evXy5UviYyQ7vrGxce3atadPnyZUSZqmFQrFo0ePWJY9deqUnZ2dt7f3ggULHjx4gLvcGGq1mu8qYU9Q9+zZMz8/v/z8fKVSeevWLRJtJ4Yc7iraRZKRpVLpli1b0tLSSL0GjDGJuZPAQ2Nj486dO1+9esUwDIE3/08NQf+OwXPAMOp2mYaiOxBOXv/px8ZmMyJTjJLzRwnyhyTkD47NNYrNXJZaNNrK6UM9A3HpWhXDcQyraG/TqOUAcPHy+VGm5hMCko1SKnVi8obH5RlGZwxbaLPnwEFAHNAahJEG3lbFEgOAhuYaOKBvPX5ottLUW7Q4LH/pRPO+g3QHf/X1IYQwcBSlam9qft3Q+EpDqZRK2bOaxwyrOXvuB6Ophv379z169JBGo2pubmE5nucxTbMdHTKlUtXWJq2trfvpp1/mzZt/+MgxAKB5jsOYw1hBqTuUCobnWYxVNKWiKYxxxbq1xibTa54/AQC1RqGhVRxHszzNIwYhFgB/+dXuAWP6LQmdl7wpzNrfPGetGDqz3rtB7k8m8rw75DAPLIFcZyyCB0zjqrPXvFf4uixdHe0eF2MvyPYqSHJMF3mIY5wTREFpHiu8f/vlMgAoKUWHpgMAHj987ukekppWIEwvihflJYmLMvIqXNwDfjl/GeDPQU5L5jpw4MC+ffsIAmUyWUdHB8dxra2tuCuxTZuIDQDV1dUSiWTcuHESiYS8hcQGtBYXwzCEAQQAKSkpHh4ebW1t5O/a8k8kIVWbXkUS9W/evEkqPhBeC1Ea29vbCWlTexn/d1XXe/MWHIvlCszyCGDXyXOjlzqMcg6YECM2EBbqCfKHJZfoCfLnxmdZBMcNmma6wi/02etGhULOMRqMGJ7XIGB+vHhuqMkcw9BUo9Q1urH5I+MLJkel61s5HPjue0A8Vit5nns39wlNc60c4FuPn5g7LPRKtkpc62zmMj4oNkQmU2MaWJWKVas0SpVKJscc4iiaVmsA4bamZlFicp+PPqosKWttaOGpzpAH5gDxiKN5jZx58eTlL2fPL1tsd/b7cxhhhuFYFmEMPIcQQhzLyWRKnusMxx05fMx68ZInDx9xFK1SKElwDyPMUTTmeFpFFebn9tfrs9B/RvLmILtgi/yNOW9CDv9lkOMRxyOO4Wie5zCPEYOBhvrHjcLQFN/l/nFegiTPlBQXcYZrToytIMMv239ZsL9D0Pa1O2RSOQBoGDWDGQC4c/NhUEBsVnZ5amZpYlpRSnaZKKvYyy/89t37AEDqRr51J+FuNSoAYOPGjXv27GEYpqOjQyQSnT59WnsxwQbu6uFCkNDS0pKfn//tt98CAMnZIdgjEpJIIRJ/Kykp8fX1lcvlqKs5oDa2rjXDCGgZhtm5c+eOHTu6Bw/I39va2ojTUqPR3Lx5k1ABoVu0468YRAsgrzuZnBghhQKz7NOmtjmuvgMXLJuWmDs0VKQTmzNKWDw0Lm+CsMgqMXvotHnGViuqHjzmASiVEnga8xrEqwG4M7/80HfytAlhqeOTS0ckFg+PzTMIEY6wsN139FvgeaA0DMeoMX4r5DBmMKYwwK1Hz6xXrwgSO0UUrJxmM6JgfSnCwKgxphlgOWCAV7JYg4EF4IBTscDgu9fu6A8d6e3sqZQqkRIBDViNCQsaU4DUmO5gax/X2S9yqMhf29bQrpZRnRWQOOBphFjMM4hnsEZBA4ZvvtxvPGn64a8OIhbxKg6peeBAI1XzKk7ZLD9/6hfbRVY9evcw9Zoo2Oht5Wdasj0fADB0a4KNAf1FRfUwYAQ8BgQYUwqaVXOA4edjvwY7hib5psS4JCStTsn1LhAsF4q9sgVuyeEukQGuQRd/vMRzPAZM8zSLeQC4feN+oH9MVnZ5WlaZILVAmFVCIHfn3gOAzrYbb3mSf4Lc5s2bv/jiC4xxa2urq6srIfjgbuWytZmp2tD2Tz/9dPXqVeiqRIS78cq1m5XjuNDQ0OXLlxOOshZa2stIDqv2Fl988QXJ/iAYJh8rl8tzc3PLy8vlcjnDMGvXrr137572i/ylhtybsgXxwPM8j3M37tBZtGJahGhCYp5enEQvIX+MsFg/IX9GUuEUB8+PR4zLLF3XqtRI26UcrQZgMNZgTAHg78+d/NjQaHRg4ohYiV5ikX5i8fgQke4Cq70HjwLHAa3heFaDEP82WjPGHGAeA9x6+HyZu3OQ2DW8YJX+/EFOQR6/XXv0+rWssyCENhuNB1AjVkYDwK3LNyeOHG9ttvTimQsEaZwcgbrrShZYJXv+1EX9YWPDfaJePHohb5MjutskIwCuc4NRSqowu/DjDz8KWO374lENQGdfXqziKZmmJLtoxvhpRgaT+o/uZRs/U7jVb4n3rPzN2YTY0g1yCL2t2PEb490LMWCGoxFGPMvzFA8YGp81l6ZWBC0PS/PPjHdJEq5Oy3TPSVopTPVIj3dPdFrsWpZb3trUBgAMx7A8x2OMMNy8di8oIDY7pzxFXJKQUiDMLBFmFnn5/gnIacWLdr/u37//0KFDANDe3r5q1arDhw/jbrWZtJAgbC/yX21tbVKpFAB4nieJif/cG+nkyZMTJ060tbUliqW2eAnx3JCqprgrnAAADQ0NxDWiLaehVCq/+uqr8ePH29rayuVypVKZmJioDRL8pZAjJw5hhPI84nkeIw7z/LU7902WO+suX22aVTksMnNyzsaJaRVjYnNMhEXTQ4Qf6BtONJlXdfsBjUAqbcU83ZVHwwLAkRNH+hhOGx0i1InK1k0oGJNcMiFEpDN3yTcHjwJFYY0aYaQiJbvfNgj97M6jWjtP94BM16CCFZ9M7TvUcKS4dO3PV64qNW0qpVSjVLCUmqU1HE3xDMMyzOOH9yNCgvWGfjJv1sywwODXL16xNMuxHKthFFK5qkNRU/2stLA0wDtg/uz5/l4BOz/77NrVy22tTSxLU5SytbWxrbWptaVRLm+Xy9sfPbyXlJRgYTbfapHl4f3fMCzDUGq5tO3KxYsFktyphpPsrK2//mK3pYuJbcLU5C3eNgFzc9anU1gDfxfkQE2pNBoNrWIAg6xBvrX401iPBKF3WqxjYrpXtsg1PcUpNd0tI2l1cohDqO8q3xu/3eBYxCGkpjQs29nZ9sbVexFhibm5lclpBYlpRaLs0qSMAk+fsDt37wP8Cchp9yvP883NzYTL39raamJi4ubmVldX1x080C1T5u7duydOnCBVEJ8+fUp4/dqtTxwtCCGpVBobGzt16tSEhIRnz56RJtRErJHyKsQ+JNSTJ0+e/PTTTzU1NaS6GzHenjx5UlNT8/XXX0dHRzs5OTU1NdXW1gqFwpqaGu0j/aWQ684vBQCM0G8XL/hGRo+zWm4YHDs2LmtkUtGU3M0GCflTosWLkwsHzbPWmTIzv3ydXEMhAJ6jOVqJeTXGNBE7X/3XV/0Np0+My9KLz/skLm94XJ5hSMrI+TaHDn8LcgUnl2PAGsBvj8sRA4iH+9UvV/p5+YmdwspXjLIc0qN/D70ZhgsdrDzCHdPzE0vW5OeXZEmKM8vWFW7buaGoQmK2aO4oA90tn607efaoo5u9m49LcWX+tp2b8ktzYxOj/IK9bB2sh40cMs98VmG5JFoQMXP+NAe3ZUkZMXll4rTcxKikYEF6lLOX/dQ5E41mjV9ka2q2ZHblhiILK9P5lrMzckVf7N1Zvr5ozKThn+gNcHJfcezk/sPf7ZuydPjyRCPBRjfXeKuyHXlqpII3IfdOGWfa8eekHE3TiMHAw6F/HAl0DEnxT88PL460i0tzy0pYIUx1Sc3wTI91jvW28zn61RGe5mmW5RBiWcTSnb0Grl+5FxudkptbGZ+cK8osTcutEKTleXiH3r7zP4ccUQVJNWwrK6shQ4bs27evsbGR6IcURbW0tDx9+hQAqqurrayspkyZcuvWrY6OjoiIiMzMTMKcfP78+dmzZ2/cuIEQevDggZubW69evVJTUxUKRV1d3eeff75p06Zz586REm4XLlzYu3fvxYsX29vb29vbo6OjR4wYUVRUxHHc9evXBQKBlZWVUCh89eqVRCKZP3++iYlJTU1NW1tbSkrKkydPtKj4GxRLEvwAAGlbq4+/b+9R+iZeQVNj03SjMyblbBwpKBwXIZ4bmW5o59lz+CRhdlGjtIMlPEnE0pSCY9UI0aST3o7PPhswecYkQe7wxILB0TnDIrNnRGeOs7D/9vgp3CFjWlsBMPNO5YYQcAiz8PDpS+cQL/8cBw/J/FHWg3rp9fxgeM8P9D74YHSPj0b17D3io946H/Ue9lGfUR8PmtDnY92PPhz8Qa+hHy5evWCpu9nA0f0/Ht5bb8ZAnWkDPh7e+yOdXr10en6k16Pn8B4fj+410XyEvrHOR4N79hz6wUc6PXsP6/XR8F4fj+vZZ9RHPfU+6KHbo4duj56jevTW+WjiglF6k4f10u05UL/PIL2BA0b2GTTx4w8H9xg6cZCJteGEBWPGLOrvnT8vYb2Lt9Buy3+tQcD/rlhiwJj7qyDH8SzDdhKd2l5JxXFZ/isCk71SEl1EiatS4peL4uySUlxT033SneY7lolL5a0ywMDxnYoz6XgDADeu3gsLSRBnlghEeaLM0pScMkGaxN0r5N0hp105rXqp9SXyPJ+QkNC7d29DQ8Pdu3djjBsbGysqKnx9fbdu3YoQOnjw4NChQ6dNm3b16tWWlhZzc3MjI6PXr18DQF5enq6ubmRkJEVRly9fNjc3nzBhQlJSUl1dnVqtLi0tnTp1anh4eF1dHU3TRUVFjo6Oa9asIdURg4ODTU1Nt2/fjhD69ddfbW1tzczMtmzZolAoIiIivL29T506RVJUm5ubiWUIfz3kSKKDUqkk7NPHT5+MnzxRf958izjhyFCBfmrxUEHhsMjshVnrpzgFf9Bv+HJH7+t3qhGATEPxGNG0muM0iKN4nuY4BgA2bd42wGimQVzmJ3G5g2Jy9GJyZ0RnjTZb9v3350CpopubAaF3ghzmMENzFFQ/f+kR4+0nsQndYOlbucg2ycIs0MzQfswIy17DTHvpmvc3sBk+w3niLLfJ053HT3cabxW+YJrT+E9M+09zGucvcQkuWu2VvcI2dsF0l7HTncfM9Zo8ZdWoyQ4jZ7pPmO83xUm41Dpq9nTXEZMchurb9BtrO2Cyo84cX4PZ3gaTnXQMnXTm+U9YFGpiETTLN8fFNdXePn6Ja4q9RdAco1VjjV0mLg1fsFKw1DXVLqTc3r94QWT5ctvgOWWf5kF398lfCjmapWmWAgBaRR/YczDSOyreUxDrIgixjhB75sbYJCatTE1zT411iQlcGfDgyn3MIpqiEGCOR4AB0cApAQCuVt1a7RIgFOWlZpYkpRUlphcmpErcvIJ/h9y7DdyN8HXlypWqqiry+vLly5WVlWVlZcRkqqqqWr9+/a5du06dOsUwzNWrV9etW0cUS4TQnj17SkpKSOnYW7du7dixgyShSqXS8+fPnzlz5vz58yTUJpVKa2pq6uvrFQqFTCZ7/vz5ixcv2tvbSW4/yZGVy+WkpUFzczMpwqdWq5uammQymVwuJ4YfMS//HshBt74/CKHDx48OGaHrkpDglF+mG5wwQljUN0I8TlBkmlgwyHjRtFmLzp78RU3jdhXVoVbTHMOwGowZhBkeMURf2LRp6xATc4P47AFR4qEJ+fqJReO84/pNmn369E/AcKijHfA7SjmW18hpNfvkxQsfgWdQiY1bodHqUmPvSnvfMo/ACqeQNVbexUvdi+xCNrml7Y3OPiQQfhmesT82art3+BaP7EOC9T/nb/g1b93P2ZU/ZhSeTIr53NOn0i50i7N7iZVDjlnYVpeI7aud8y1Xl1j6rrfyXWftXm7pUmzmUmzmVmrhs9bKb4NN4GY7j4pFXpVWPuUr84+Ltl4qWf9zXsWZ7OKT6dmHElP+K7LsdOa238rKTosz9vp7SmZHVSw3dTEQFcdjIhf4vwxynXMEwAPPA4cQunX1tq+jv6+df6qvODswT+CUkhNQELUsPtVDnBGY4WHjfmDnN1iDEI8YmmZ5VqXSIB5jphNyl3+7am21Kj5BnJ23LkFYGJecJ0jJ+13Kwbv0l+t8MC3k9u3bt2/fPuJyJCnYxLUIACRhhzT+g65SeRhjooiSy7SluLrXUeZ5niTRIYS0eQZkNlC3oSWdAYDWewldxTMI8RJjTN6uVCrr6uq0b/kbpJy2YMSxY8f8Q4IGjBzul5oeUrl5Rkzq8ODkqaKSmUlF/WZZj5xu/vU3JzCLEQYVw7EIKdRKHrFqjQIhVuvC3bhxi56Z9fiU4j6RYt2k4nHJRTq2Xh8Nm3D6zAVAAGoVBp4C9LYUVcCIZTQyjYZ+8vKFf7JXeMkqr4K5PmXmfmUrPPNW+BUt9y+x9K2wccpb4pizyLd8VcBaZ+cCG0fJUr9Kh6A1Dq55i70qbH3W2HmUWnmV2wRtcPAss3YvXupWtMSteEnAOvuVWfM9Sq3cS6w8ypd4VS52Ll6wMm+OS4mZ7wZr9wpL5+IFzsULPCoXrZTMditf5FC62Dp7nkeJjWeBtU+hnX/5Ksfcpe6V9s5lyxxLrRxLFgdUWAdJLDK2+li4GiZLIgH43+NyGBC8P/cJ2Q0ksAsAJHOn7nVdVHDUYuOlaX6ZUbbxKS7i2BWJgtXCsJVRmVE5QW5BJZISeasMMbxKqdJigOMQz2KeBQC4d/+h2cIlkdEiSd4mYVq5KK0iLiHXLzD62q07AIDg7RW+oAs52iN8w4YNW7Zs0cKp+5Xa/DfydbS+RADonlasPVm6f+Xu1V0xxlp6CtetkD0RXATPJOuH7E4tqLrD+O7duzk5OSSb7g978K8ZJO1IJpMlJSU5Ozut37gxMDxywbKVoeICR0HWXN/YeQECA2u3XvrTS7bu0XCdCWAIAwLcde5w3UkCpSWleha2BuKNfWPyhyUUTEoq+mSx8whD0wtVdwEDZikOKCVWsfAW/gmPeQaxLMa3Hj9wCnQKTPMIzXWNLFgdVeyRUOEn3OAXUbIqdrOXX4lTZIVXSIF7QKFXcGWAa86q8ErvwFz74Dyb0HK70Er7wOKVoaUuYeWuwcVOQcWOwaVOoWXOYWUugYWrgoodg4udgspWBpWvCCyz9y9f7ldhH7BmZWDlSv+y5TGb3UIqVgaX2sd+6uWydaVVgVnoWtdgsX10tmtUgadfoZvPeq/V612Wl1o5lC0NKLJLkDjmrA1ZYDs+ryKRByUHNA8cD8Bj4AD4P7mA/y3kCAcfY4x4hDFmgUbA3q2+Y2Vh7brYPcFFGGMryPbKj1oen+gpyorJcV/haWtjS2Ji2lQ07o8DAB4+qbZZvjI2IT0za01KakWGeF1cfK5vQNT123cBgAMVvMOZoe3CQUZOTk5aWhph9AMAsa9IYS9S0ry5ubm5ufn169c0TZN8ubq6Om3KXFNTU319fW1tLQHhr7/+eujQoQsXLkilUoSQTCZ79uzZs2fPWltbie+koaHh6tWrDx8+lMlkLMt+//33a9asefDgAZGH169fv3r1amtrq1wuf/LkyaVLl6qrq4lLJjQ0dNasWcSR81dDjqTAI4S+/PLLhQsXHj16lGGYg0eOTZo+W5hTnBbqZf4AACAASURBVCRZs9QtbNoixw/6jlzhE15d18QDKFTkTPkDPMh5QWa7pLhY18JuXMbmocI1eoJCg+isYUtdJ5uvuHmvBgAQR7OgUoGcBebfyjjMIl6DEAdw4WbVdDPjscb6s62mWjjNXOg03WSZ/uTFw2bajzZaqb8oZIFVkMVU+6lTXefMClkyK2TR/ID5VgHzbPxmWHiNsw42Whowc6HnjHkuhnOcJs1xmrjAbaqFt4mZ+7R5LoYzHQym2481dtA3cdQ3cdI3dtaf4aQ/3XG0qZfhokDjuS7jbYJmLvWdPs1ptIH/mLlxM23iF5rYT1joMnuhm+k8T9OFEYtGrRg1xWeCsf9ES6+p1quMljkZjzXqW7hGhEGBgOKA5gBxANzvcb53Hf8achhjwhUmJSUwxh2M9HHTw6K1hWNHj/V3DBJ6pWV450TaxRVFlyV4JiUEJi6ztM3Jym1ubkYYd6++2n0AwKMn1as9fRKF2SmppSmpFVlZG+Pic719I27evQ/vBjnclUOglV2VlZWzZ88WCASnTp0CgEOHDpmYmMybN8/e3r66uvry5cuGhoYGBgYikej+/fuFhYWurq6urq6lpaUURT169MjT03PevHkxMTE3btxobGyMi4ubNm1aUFAQsQZra2vT0tKWLVuWnJzc0NAgl8srKiqMjIwEAgFhpWRnZ+vq6np5ebW1tbW0tGRlZZmampKqpubm5qtXrz5+/DhN04cOHZo8efKqVatIlO9vkHI8z3/zzTdLliwpKSkh6fANLdJVLu76E6Yl5ZTZeoT21jOcPM/65yu3MICK5rk3q/Fj7VRrIffJvMWfROXrJJWNiMsbG56qZ+tu6Rb2vK4NMPAsTYFKDUru30IOY4wAswhhwNfv31rhvnLk5OFT50+atWTydMtxo2cOGTyx/6hZgyYuGjPcdExvg74fG+t9vMCgt/Xkj8xG9546sNeo3h8N7TVpvu5St+lzV06bsFB/xKyho+fo6M/TGzlrqK7xID2TweRH13jwBLMR05eOmbpkNPkxWjzK0HL4ZItRnxgOMF48ZvJ83WEzBvaf2q/n8F69Dft8PGPAxzN1e0/V+cBgYM/BPYcZDjaYPWz45MGjpwwxNB66yG6qk+eiw9//g8dKDlMcMBzwnZD7k+vyryFHwlAAQNiAra2tn331adlnJUtXLlm6ZGlsYHxKYHqMU0K8a1KKf0Z6pNjcxCItMb3u5SsAaG5uJs4JkhX6BuRu37vr6RsgSpWkpBWLUsoys9bHC3J9/MLvPnwIACyo39q4GLrUNm35g7q6uh9//PHQoUOkadi1a9e8vb0TExPX/D/evjosym1ve7YJJhaNSLeSIiXdHYojIaCAYgMKiiJiYAe6UcRCty0YYCKhIEgjiHTnDMN0PrW+P5Zw3HHec/Z5z/ut67m4ZoZ5nnli3Wv91i/u+8yZkZERmJ1MIpGSk5MRBKmoqCguLi4oKGhqaoLpy69evbp9+/bnz58hHWJDQ8PHjx87Ozsn9T0GBwe7urpGRkZg2nRbW9vbt2+/fv0KyWRZLNbx48dDQkJgmU9vb29bW1t6erq9vf2xY8e+f/8+NjYGi2UrKys7Ozv/YuD/v2nd3d16enoKCgptbW1ggkLn2ctXRmY2mkaW86VVlpvaP8j/ICQIPoLzRSjxVyHsn+MxaceOLTSykgjbuyA6WW7LQaWI3eIm9r7Re5hcFOAAFfL5GFsA+Cj4n7TCAQAYjjGYLCEiEiJCCmOkta+5qbv+c2NRaeP70qa3RXX5RfV5JS3lrpsjtMg+IXev+DzOtHuUYX49zeHqEWl/G8mVaum3zzZ3VTUPNX5qLi1sKCxr+fy5tfxD/YdXX169rX5XUFdQ3Fjy8dvHim+l1d8+Vjb/Y6v6/ulj9dviL6+/fC2qbCjOK861DHBaaLXcNDnG43G63Z2zVudTZL2c5ivI3nt4t7Olrrulqq29vKO/ZmDse+9oM1s4yuBReCI2BrDJWe6/U0kAbcLJ148ePVplu/Lg2f2tA9/rv9aFBm7YQt62Z0PiLnJcVMAWH3s/f4+A2iooYItCogHoocZ/3wAAZRUVfmvXx+89lLDvRPyetITEUzt2JYeGb27r7AIAoFDx/t9oBEHA44tEou7ublhjCjHAZrPb29thzj70nfT395PJ5IsXL6IoCoPgcPymUqmwPgAWjI+Pj9NoNPT3VOqTy79JbqKfJY4JghgdHQ0KCtq7d+8kPTMAYHR0tK6uDgomAwDGx8cn+WT/v0Hu69evhoaGixYtunbtGrwKFEUwDCuvqtNftXrWItlzV24gBEFhsmkMDjEh9wV+D7zJhFIAwNGjR2RMbZS2JEtF7leJSdLcFEtS0N6UkEoAAFCAiQRclPkvIUdMMIthONY30NM/2E1jjY6xhtkiGo+gM1AqhxhDAK9xZNgiYqvnucsHOtqju9uCur5v6m9Ppg143swwDg/Kff8OAMADGFXAoaN8IQB8QHAIlA8IPsB5AOcCjAtQrojH5TB53H9sBC7icZkYykcQHgDg6fPnyua2ay9dTuhp2cjo8Rv8to3Ss7242Dt+/4Mn+YCHAxwAEQsAHgACDPAIIMRwIUaIcIDhAMfh0ve/tZYjJuz42tq6iIiI2w9ujvEpQsBncBhZGVlr3AP3RiXGRezZvSlOV3X54wePIVHkZF+cXHb/AXLvPhQGrAvak3h4b+Kx+L3H4vce2x13aPPW3b2DgwAQ/w7kiN9bO5ClvLCwECIBajiCiUEd/yEIzmtubobyAwAAWNEzKfsA/ZbET2mWk7Sk8AswpwSdkC/DcZzFYo2NjcG3ZWVlZDK5qqoKmgY/LzIxDKurq4MF6XQ6HYqNgD9NJn/vif3bjcPhbN++nUQi2dnZlZSUAIJARAIWi0UAEL/vAHnDxrbufoQghig0nkAoEgp5XPafzw02aKEcO3pUUn+VemSC4sZ4zS179aPjflHSPZJxGwAAEILAEB7C4QPhv3CfAAJDURxFAQA11ZU5OY/H6RQ2ly7E+QRAqYxROncMJ4i96Vkq5G3bS+sjWrsDevr9B4d8O7u2DA5tr2/wTDuzLeXMyAiXzkUoLB5LhIkA4OOAgxICAggAEPzIcwY4DgBC/LwRAgIX4EBE4EJcyBMGb9ym5h2W2jIYOTpqNdK1aqzHeaB7U3PL7hcFRm7kgncVAAe4QCBCuSKMzxOwuXy2UMTHCPRH8sl/F3JwIQc1mk1MTJ6+fswEdD7gEoBo/tZsb+VgZWQdHbQ5KiR6/56kwcFBkUg4ye0D3e5/vtcAgPw3b0MjIhOTjuyMPRi/N3V3fEp8Qkrs3n1DlBEcoAgQ/JuQQyd4jikUSlRU1LNnzwiCqK2tLSoqgvMJnGYnVeNEIlFtbS3kupv0Ik7SgUFkQj34Sfog+Bc6Kic/gbQO0E6GUGQwGOXl5VCqbtKvA6kRuVzugwcP6uvr8Qnx1L/uhP8HDd6f7OxsJSUlAwODuLi4vr5eHEP6ensEAv6OnbuTDx3m8gUsNhfHCZzA2SyGUMADfwU5MBHzOH78+Hw1He0N21fEJKiHxWiRw+doG9x/XQQAwIU4IHA+yuMBoehfeSwJDEMFfEAQDTXVp06kMeg0kUjIE/AxAhsYGRqj02qbm1eGbrU9fye2j+7VPuA5QPXpozp+bfdqaNnVMxSR+8ZobfSLd1VCFPARAiUABgCCA74IcPg4XwQQ/Ae7JI4CIAJAOLEJAMEDAAUYDwcEKC2uMHHxX3f31Y4Bjllji/ZAtzq1X7u33aOne097j0po1K7Tv/JwgiCAQCicDA3975/gP4XcZNZ8bW2tlJRUcOT6fk4PB7D4GA9F0Ze5eYa6RrKL5ZITD7V8bxEhQpz4oVRKTPCxTso0T5wWAQDIe/02KmZ7UvLRbTsS4vamxCek7N6TlHggeZRGRQGC/HtBAhzHIZk+AIDD4URHRz98+BAAcPr06atXrxIEActMYdbF5Dfz8/P37dsH6+igxBw+UWgDLxZC689qmhBv2E8KW9CdC4tiYZYmNGsnow6TU/2ZM2eePXs2GaKYZLD9v4Yc7B8ikejGjRsKCgrS0jLJhw4O9vfiGDY42L9j+7aszKuISMBi0gkCQ1ERhgpFQh6KosRfBbLh+R85ckRimZpVVKxD/CHVNcFLLO0WKKm//lwFAEB5KAC4EOVzcQHyr+SuAABCLhcTCFq+fTuacphKoWIojiA4hhFcnhDHieyHOSYxiVE1Hb6tfS79VM8hplfr6IYBdkjXaGT34PbqRp3wXRfv5f1IbMIBggAEATj2j6QQDP2xESggIPAmNwwQKBAK0QMHjliFREXVd7l+G7Bs6XdgCUxodGs2y6q7c11ry9pnz/U3RlUNjGAA8LgiFMGFAlQowAgc4D+C4P9tyMFeBQDo7+/39PRUVFfMfJghIPjDtCEqjSISig7sP2i+yuJrw1cAAE5gKIZMBsp+/gsm5OBwHAMAvMh/7btm3cGUY4cOn9gZuy/t1MWQsMjtu2JHaBSEEIpwAQGwny/jz6E22Jkm/TECgSA2Nvb27dsAgLS0tBcvXhATxaBwXpoUfxgdHc3JyRkdHYUFO+D3oMJ/StT4Z4PZH74PAOjp6amtrYUWIzah2DopY00QxKNHj/Ly8ibvw59lVv/v2o/OLRQmJydLSko5Ozu9fpWHY8jgQN+e2J2Xzp/BRXwRj83nsIQCHoYhQgGP+KsLnyy/2LVr1wJ5JUMfspqrj6ytA0lKZomSSvnXb4gQEzK5AMVEuHBcyEAIBPyPPZJAMVwoAgTxrb7x9PFT9HEGhgAUIQgcCAUYAOC3p3meF67toHHse3odKWMePVS7D40+n1rC2ka86pviBwdDHuaeff6WI0QAAHy+EMdwmDRP4AD8wAMAOMAm3RsTRUA4SohEGAbA0Djd2sXVJ+XwpmGqW8+YbVVHOBUNGGQ791NchgfXUXrXVBRK+7m/+NqAAoAiBIYCFAEoAjD055TEyfqiv9H+KeQmZwkMw1IOp5B+IWkZaZR8KcZwjC/iCYT858+f7927l0ajAUAguIgv4v/BP4n/nnkf3vqHT3KMV1lsjN66J+FgQlJK8uHjW3fsJoeE9A8PAkCMMSkoJpq04v7Zif1MZMBms6Oion799VcURYuKijo6OuC/xsfHHz58ePPmze7ubmhJwvxm7Cem1/9Ng79eXFxcXl5OEARc11VXV2/YsOHYsWNMJhOWCw0PD8N5dWLc+f/EdEJMVLsDAFpbWzdt2mRra5uUlNTX2y3gsg/tT7h78xpBoLiIhyMCDBGiqEgo/AvnPpio2QUA7NmzZ6rYnAUqWtMWSM5cvGS65OIl2jofyj7zWLzxgVGEx0cJlIsJ/8x88sdzw3BChAEA6r9UH0s5whhnAgwIeKhIiAv4GC4CD569DXmQE0qhmPV1WI4MmJY3zIg6OCfqkM+n+oD2luCWrw7Xr7nG7x2kUgDAEJEAED8MSUBgP28owIWAQH7UcRMEQWA4JsJxHsDbx4ZMXGzWnD+xtr/Pu4eyvZtDfvtN+/R9149f11MoLq110d31ytvCjj+4h0ICaewf2/8V5MBPNO4fP340MNafMnXK2qA1Hd3tCC4SocLa+pr0yxfZXBZfyBOKBCJU9IfdiQknyuRbAEBFVY2pxWoTM0vfNesit2wLDguXU1zq6uU+zqThBI4QQmKCIJ34J/lQ2E9U9QAAJpO5fv368+fPwwlt0hfy4sWLuXPniomJZWRkAAAglRA8LJyLwL9R1vUvUdfV1dXT04PjOBRzPHXqFIlEMjU1bWtrI34aa35eNP6tx/O/aZMJXwCAJ0+eePv4rg0kZ2Zmshi0cyePx26LZjMoABcBAkVEAqFQ9EM07ac2OTzB23Xo0KE5cyWsHF3Cdu5KOH0qNTPDxMV58/YdQ31DCFfY39UtQEQiQPyZrfmPZ4YTMGWjvLj00L6DjDEWIAAiIhARgaKAwMDjl+83PMpxb21aPdZjPtorc+0OScWSpGhmcuNhDJsWMdRikXnBMDS4tbuNQPk4JgAAIQgRAAggRD9vIoDwASIACAIQHCAEQIQIDwEoB4gaKZ16LmZB188Hj/ST2wbiPvdoBh6aouqmd+AyubZpfUdjwkCzxubQHakpAPywRSex/EOE4MdG/HcgN9k5YKiKx+O9efvGL8BvwYIFJ06c4At5AIC2jtar167QmeNsLpsv4AlFwj8chPi9gh6CIBhOCBDEyc1Te7lBSPhGd2/vjdFRds4OiQf3DY8NM9jjOMBQVPSzjYf9iXMOnyjegW/5fH5oaOjFixfBBEph6ffdu3dJJBKJRIIUl8SEKipMwvyXpuO/07AJtRdYrYcgyNWrV0kkkrm5+aRUal1dXWdn56QZ/P9zooMNDppdnV37DyT7rwvasXN3R0f7sycPLUz0B3raAEBxRCgUiXgCIfqjkOMfOIGPHvpsAQDJhw55e3lXV1WPsuhMRETDkIzfbhmbrrx87iKB48xxOo1OZwn5KPhXDF84LAYCpUWfUg6m0MaYOEYQP7RJAQDgzuNnobd/82mqs6F0OPNpUhd+JckakmQMDK9mkwc6Ng59t828aBEW2tXfAQgejvMJQoBhXAAEv9+EIiDiApEQIChACIAAQoSgfAEhEADs62inhoNx0PWzEaO9Ye395DuFc1Q9SSSV2RaBni8LdvV37G74rLrOL/XUGQAAIH6az6D4wX8dcmDCSYUgCEwgJAiirKRMS13b29NnZHgEADA2Nnbv3r3h4WHoRYA++j9keE0ChiAIPp8vECIdXX0+AYGXr17jcLl9QwPd/T313+qSUvbnvX2JE7gA5QtFAkiT/M+6JnxsP/fduLg4yIBQX19PoVDgd7q6uuzs7FasWFFeXg6/1tvbW1BQMFnZ/d+CHPS+wLcNDQ02NjZ79+6Fq0cIwmfPnoHfh+//1hP6jxu8P/A0CIJ4kvPcws7ZP3B9eXl5e0uTpalR7ZcyAACOClEM5wgRIfEjY3eywREKXiOLxTpw4MDN61mAwAHAuDiPQfAGGZSozZErVxi8f/YSwzA6k01hMP4ypP4HyBEiAAAoL6s8deLs+BidzeYiKCZEMJ5IBAC4kn0n8MT52K5e664mTwFd//WHae7hCpEHwmq/ebfVb+xtdDh1Yk3MdiaHAQCKYnwRyhUI2QQQ/WFDACIAKAJQnEABjgIcJXCEzWOiALRRB428bf0upIb1tUZ09EW9qZVz30paaLDIJSKosCK2tWV74Tu9tWufPM0D+KRliQOcmHCegN9tf6f9T+6THwnNE8ahgCXYEhGjq6H35FEOjhFCofDG9Ru1NbUAABzFUeRHmsLPjZiYi3AcZ7M5GE48epK7Z9+Btq4eAAAKMAygPBH3/OVzsQm7P5V/FGIC+H3sX9Fg/dx3T58+nZubCwDIysqCNMzYRLF2Y2MjPBSk0zt69CiMSk/SmfxvGgBgbGzs3bt3MCgCHSeFhYV1dXXEhFV869YtmIY2mQH3P1zUf7dNDnnwF9s6uz0CgsxW22dcvcZg0OJ2br2Z+SvsMihOsIUIHwco/ke3B5RJwXG8ra3t7Nmznd+aBJRBjM8UETyakC4AwrKyj54OTg6rLF8/y+MLEB6K4X+C3J96BUBFOADgS3n1r5czx+nMcTpTiGICFOWIBACA5+/fOEXGJtW2+Q92m/e1ebV1uT8pjilp3tzZH07rD/9erRu26dfM3whAAICimABB+QIBh/hDDA4gKMDgQg4yLAOEIBCcx+GgAAyxWSF7ttofio/obwvs7NjVNmx7LVdq+2Hb28+3fe/e19Ud8eTpcr/A6rrv8F4CgPzwfv6jbuc/RN2/CBIQEy5yER8BGLh77TdNZa0NIWH9vf0oih49evTh/UcABwRK/OXsOjkR4TguEAgZTM7R46eePHvJ5ovG6HSUQPkoj8VnjLPG9qfss3OxzXn5lEKlIMgP8dhJ5pI/NOL3ofb09HSYTp2bm1tSUgJdF0wmE+ZnTXoRysvL8/PzIZL/MgvkP4BcZ2fnli1boEQ4PpGogU6oZwEAmpubBwYGiIlY4v83vME2mZTMFwgwgniU936llUNA4Pq62pqPhe8TYncyaVSCIAQoPs4TCgH4A20JmOCMIQiioODD3oQE1sgQ4DIAIQAA4eMc6AcsfvM22CfA28k9J/fFOPcvFsl/hpxQgAIAykorr1+/Pc5gMTgcBAABgfJwEUbgvZTBmL0nAk5nh/b0mXe3+vQMJvRwEpopXl9qg0d7DG5cUXHwaanqAAAgGCpCERwQQkSE/0SPMBmqJiZoiH5ExwWAEBE4ADwAruU81okMca7+6D3UHdg/4PGtbXVFHbl3eGPf4M62juX7kuy27OobYwMAJuJ6kAMGYo/4h7X5n0GO+L1bH5/IkOTz+TweF8dxVIABHDRUfnWycV5pZPo6/w2BE8ePHb908TKKYAKuEBP9cNz/bFhO0qTCF4ODI6fOXqisrmNyuAiOCVEhAAAjEAwgfYPd8YlxNvY2KSkp5eXlMHj1Q8b6p9ODbdL7Bx08x44du3v3LgCAQqFAfQ8wsXiDyITXQqPRYGTsD76TP9iZk6//HfuTz+cfPnz41KlTk0YBnOsAALBAAc63MGKB/KSJ95dtsqP/D8j8N0GLT9TywTsvFAgIAIbpPDtXr+lis4KCgtpbv0dviqisKBeJEL4IGWMLhL9fyxETlE3wEjIzr5mamhbkv2SODPCYVD6fOc6isrgMHpeJIkhTVa2rnZOZueXrgg/gT5DDJlgGJ7zNQMAXAQCKij7dun2XyeYweVwBijB5bD4m5Ag5BABv31dpuW/wz38bw6Stb++OrG7fUd+5Z4gSUP1ZPGR90I4k0ZgIQ3A2ly8QinCCQFDsRy4IABg+kReCEQRG4CKcEBFABHA+jrERgAGhEMUBqG1pUfZwVTl1LGqoe31Xa8jIwJqBnjU97RFdbT4vXky3cTic/QAFAMcIGNEjCCEBSTP/DLm/035ADsYDJtNHYFBuUtMQRVEY+qAMU2Oit8rKyu3fn4QgSGlpaWJi4ihlFMcIPv9HqgeLxWKz2Twej8vlQlormM0oFApbWlp/zbg6MkoRCIUIhnJ5XB6f29XdgWIIAIAyNvrgwQMnJ6fAwEAouTgZXJ5MKIFddnJNDz/ZuHHjpUuXJr/G5XInuSLhXt3d3RUVFfAtRN3Pt2DStwHbZOhskj/vD+0Pnb6np4dGo0GRVBgPxHF8aGgoMzOzqKgIJqBN7vKXC7nJ/xITKpB/F3J//hAuw8BE70eQH/7kp7nPlykpi4uLp6QcsrezhYpFYFIM9K8ODs/57Lmzc+fO01RXX+vnHRkeGh62YUvM5o2bIhIT9tzIysp/mbc/cd/MmTPJQesZTCa8ip/TdGESz+TAJBSKAAAvXuRdv3FDIBDwhIJRKoVKGwM/wmmgp2vQxpdsEBm1v7JyZ1VNbM3X5NbOvXX1CpsjZd1c3pVXAwywWWzq2NhklHWywV8HAPD5Aj5PyKSz2HS2iCtkjjFoI2O4CEcQDEExIYYFx2wV1zcIvXPnQF1l7Lfq6KaKnR11W6pLVuzd7RG/r4/OBABg3B+ownEUx370DXhpUEry7y4W/jHLERNOwp8f2J9bUVGRkpKSgoLC3bt33717t379+ufPn+MTAqWTwyrsediEziiMTb1588bb2/vRo4c1NTXFxcXXr1+Pj49PT0+vr6/v7OyEjP+FhYUeHh6JiYnQDQjxMEmnhaLopHIV/IRCoaxfvz4tLQ2+HR8fT0xM3Lp1a1NTE4zFVVVVOTs779u3b7IcCY4mcB6ARaUQKlCcGiaLwto5oVAI0ymhqNXkF/h8PpPJhGMKm80eHR199+7dpUuXHj9+3NPT09zcHB0d7ePj097eDo8G08G4XC6NRoP8zfBokKgPToyQpITD4UAla6gWxGAwxsfHx8fH4QuoLgL3YjAYdDod/oXZ27DRaDQGgwFfQ3oIqIE+PDzMZDKHh4dhXYW4uPjs2bOjoqLq6+tptPG+vn74BahzD3cZGxuD5YUVFRU7d+6UlpZWU1OztbU1MDCYPXv21KlTp0+fLiYmJiUpqaKioqamRiKRTExMSj5+7O/vHxwcHBwcnPx1Go3W29vb19cH6diGhoYGBwefPHkSGxvb19fH4XAgzXZPT09vby+FMsphse88eKBmaani7W17ONX2zFmLY2kKGzaQNLWC9+wZGBvrbO/o6emhUCgDAwOwHnJkZGRkZGR4eJjNZjMYDHjJ/f39VCq1r6+vra2NSqUODAz09PTAmo+xsbE9+5JI4vPn6+n7px46UPJ6R9HzzQVPVGJCpygpnLn7kM8TjHePs8fZY1Tq4OAgk8nkcjnwqUFDCT6pv4W3f0AOm+AdYDKZ/f39Q0NDbDYbniIsxuHxeENDQ/DxJyUlTZ8+XUpKKi4uLjo6eu/evU+ePPntt99KSkrKyso+fPiQk5Pz+PHjrq6u8fHxxsbGFy9ePH/+vLi4eMeOHRISElJSUtbW1mZmZrq6ulZWVm5ubsuXLzc2MnZ3dw8PD9+4caOWlpaWltaxY8fevHmTnZ196dKlO3fuPHny5MaNG1lZWbdu3bp79+69e/euXbt29+7dK1euBAQEBAQEpKWlpaenp6SkqKqqzpo1a/369RcuXNi+fbuGhgaJRLK1tT127Fhqauq5c+cgG8rt27fv379/5cqVlJSUkydPHj16dPPmzRs3bty8efOOHTu2bt0aFxeXkJAQFxcXHh6+YcOGrVu3btu2LTg4eOPGjWQy2cfHJyIiIiwsLDQ01M7OTkdHR15eXlJSUkNDw8rKSkpKSkFBYcOGDbt27dq2bdumTZtcXFzWrVsXFhbm6enp5+cXHBzs5+fn6ekZERGxffv2bdu2rV+/fvPmzdu2bSOTyf7+/n5+fk5OTp6enj4+Pp6eno6Ojvb29sHBwUFBQW5ubq6url5eXi4uLtbWU5Qg+QAAIABJREFU1n5+fvC1q6sr3NHR0dHR0dHZ2dna2tra2trOzs7W1tbW1tbX19fc3FxcXHzGjBkSEhISEhJz5841Njb29fW1sLBwd3d3dna2t7e3sbGxsbGxsrIyMzOztra2sbGRl5cXExObNm2alJSUsrLy0qVLJSQkSCTSnDlzxMTEpkyZQiKR5s6dO3fu3FmzZmlpaZmYmBgaGq5atcrMzMzOzs7Ozs7BwcHJycnHxyc6OjomJiYsLCwqKsra2lpLS2vLli2BgYGurq6BgYH+/v4ODg4uzs5rfH09PNxny8iR5s6foaU3c5XVL6raJFUtkvicBTIy5ODg0KD1Pl7enp6e8NptbW2trKzc3d3XrVvn7Ozs7u7u6enp6urq7Oy8bt26TZs2eXh4+Pj4hIeHBwYGenh42Nvb+3h7KymrkmbOJS2UnK2nO8/abKaVoZiRJklRmrRwgbqJedCacBcTZ2cLB/ik7Ozs3N3dnZycfHx8379/D9cdfzCR/gbkYPxtdHT0woULa9eutbKy8vX19fLysra2NjQ09PDwCAsL8/b2dnBwcHR0hOMZiURSUVFZunTpnDlzVFVV1dTUFBUVly5dqq2traGhsWTJkuXLlxsaGiooKMyfP3/ZsmWamppiYmKzZ8+G4yscIKWlpeF4OWPGjGnTps2ZM2f69Onz5s2bOXPm7NmzYWnpvHnzJCUl58yZM3fuXFlZWTk5ORkZGQkJicWLFyspKS1ZsmT27NkzZ84UFxeXkJCYNWsWPNSsWbPgv6ZOnQqPNn/+/Llz586ePXvhwoXz58+fP3/+vHnzlixZIi0tPXfuXPjrkpKSYmJis2bNgh0I7jV//vwFCxaIi4vPnTt3wYIF06dPnzJlCtxx+vTp8+fP19XVlZaWJpFI06dPnzNnzrRp00gkEjzVhQsXTp8+feHChfPmzZsyZcqMGTMUFRUlJCSmT58ORxwpKakpU6YoKipKSUlNnTp1zpw5urq6kpKSUlJSBgYGpqam8J5oaGjo6urCm7Z8+XJ5eflp06YtWrRo3rx5U6dOlZCQ0NLS0tHRgeejoaEhLi4uJiamr6+vp6c3c+ZMWVlZY2PjxYsXT5kyRVNT09jYeMaMGdLS0rq6urNmzZoyZYqRkZGGhsbUqVMVFRVXr16tqKg4c+ZMGxsbLy+vRYsWLVu2zMXFRUFBYcaMGba2tmZmZtOnT9fW1l6/fr2srOysWbOCg4PDwsLmzZsnLS3t4eGhpaVFIpE0NDQ0NDRmzpw5d+5cGRkZRUXFWbNmTZs2DXYD2ObNmzdnzhw1NTVZWVkSiSQmJiYjIyMxf774tClLFi7QX7lSYpkaab6ksq2b3Gon0jypaQul50tKLV4wb9b0KdJSUlpaWvCmaWpqysvLz5o1a+bMmXJycrNnzyaRSAoKCurq6jNmzBAXF9fR0ZGVlZ0yZcqsWbOkpaWnTJkyf948VVWNZapaS5apzpSWnim5aIqiDElCfKGmqrKZ2ZSZc6f9MkNLUnWFsg6JRJo/f76Kioq4uDiJRFqxYkV1dTWYqFb5D2c5aEa2t7fr6ur+8ssvYmJicAiEvRBiAN5cEom0aNEiPT09ZWXlqVOniouLy8rKSkpK/vLLL5KSkgoKCiQSCV72woULp02bNm/evMnbamBgAHuwubm5k5PTL7/8oqqq6ubmZmJiIi4urqGhAcEsJSXl7++vo6MDw8qenp4zZ86cMmWKq6urubn5jBkzvL29o6KidHR0JCUlHR0dNTU1Z8yYYWVltWfPHgsLi6lTp7q6uq5btw52yri4uDVr1oiJiWloaJw8eXL58uXi4uJkMjkyMpJEIikpKZ08edLf359EIpHJ5KtXr2pra5NIpK1bt8Jybw0NjVu3bl2/fl1DQ2PTpk1Xr15VUVGZO3fu5cuX7927p6Sk5Onp+eHDh4MHD86fPz8kJOTly5cmJiYzZszYv39/QUGBvr6+jo7OyZMnfX19SSSSn5/f+/fvyWSynJwcJNtcu3atvLz8jRs39uzZ88svv5DJ5IaGBn9//+XLlxcVFVVXVysoKFhaWr558yY1NXXOnDkhISF5eXlOTk7Kysr379+/cOGCuLi4t7d3bW3t+vXrpaSkzp07d+/ePRUVFV9f369fvx49elRaWvrkyZPv37/X19f38vKqqqpKS0tbtGhRampqdXW1g4ODrq5uY2Pj8ePHZ86cefLkyadPn8rLy6urq9fV1WVmZpqYmLx586a5udnS0tLa2vrbt28HDx6Ul5e/d+9eR0eHg4ODs7Pz8PBwenq6uLh4SkpKa2urvb29jIzMq1evfv3119mzZ3t5eb148eLAgQMzZsxQV1ffvXu3oaHhihUrQkJCZs+eraGhUV5enpaWRiKRAgMDi4qKXF1dZ02bmpZy8N3bN/au3qa2buduPtx/8vIvU+eGR259/PjJalPjZTKS9+79dvTYsalTp0ZHR9fX10dERMjLy+/bt6+0tFRBQUFHR6e2tjYrK0tRUXH79u19fX0xMTGSkpKXL1/Ozs6WlZVdvnx5ft6rqxnXZWWXRW3dcfvJU3t/f7HFiw+fPffg2UsdLf3VRpYV+SVnUk9MmzY9OTn5+/fvNjY2kpKS6enpcA016SP8TyD3g5jk+/fFixcvXbo0IyMjMTFxzpw5Pj4+hYWF8FzPnz9/4MABEonk4uLy+vVrNzc3aWnpc+fOpaamqqqqksnkFy9ekMlkCQmJqKiow4cPL1261MfHp6ioyNraWlxc/OLFi+/fv9fW1nZzcyspKUlOTlZQULh+/fqrV68sLCwsLCzq6upOnTo1f/78rVu3vnr1ysnJSUFB4cOHD8+ePVNSUjp48GB/f39ERISamlpNTU19fb2hoWFYWFhJScmqVaukpKTy8/N7enrc3d1NTEzKy8tPnjwpJia2efPm+vr6yMhIKSmp9PT00dFRY2NjLy8vKpV6/PjxRYsWXbhwobW1dceOHf7+/l+/fi0uLlZSUgoICPj+/fvZs2cVFBSgwMj58+cjIiJ6e3tra2t1dHSgHM/169dVVVXfvn07NDS0bt06a2vrqqqqyspKExOTPXv20Gi0Dx8+2NraPnz4cHh42NLSctmyZQ0NDR0dHb6+vlu2bKHRaKWlpb6+vpcuXWIymZGRkStXruzs7GxqajIxMdm5cyeXy83Ozl66dOnDhw/Hx8c3bNjg4ODQ2dl57949aWnp+Pj4gYGBffv2qaqqvnv3rrW1VVlZOTIykkKhJCUlKSoqVlRUiESitWvXkslkHo9XVla2bt26t2/fdnd3u7m5BQQEjIyMvH79Gprc4+PjUVFRPj4+bDY7IyNDUlLy4sWL379/19bWDggIwDDs6dOntra2+fn5w8PDZDJ59+7dAwMDly9fDgsL+/Lly8DAgJubW2hoKIVCefz4sYaGxunTp6lUanBwsLGxcWVlpVAoPHPmTEBAQEVFxfDwsL+//9mzZy9duiQuLn7hwoWxsbGYmBgoP9bX1+fr65OUEIcI2DeuZKwyMsvPezc+xgtcE+5g697Z0pWXm2tutCL97EkKZTQmZuuqVavKysrq6uqWL18eHh4+Ojr6+vXrFStW3Lx5EyYD2tnZQVFBMzOzffv2IQhy7tw5KSmpq5mZg/0D++ITfdy9mePMyspqWzuHsPAIKpX2/vU7C+NVH19/GG7v9fP0IZPJIyMjnz9/VlVVDQ0NhdJOP7PC/SeQg16ToqIiPT29Q4cOMZnMa9euaWpq5uXlDQwMpKWl/fbbbwiC7N27V0lJqbCwsK+vz9zcfPPmzd3d3Zs2bdLV1YWEPK6urrGxsXw+/8yZMyoqKsXFxY8fP5aXlz9z5gyCIKdOnbK2ti4uLv727Zu+vj6ZTKbT6VeuXFFWVv7tt9/YbHZgYOCmTZuGh4czMzOVlJQOHDjQ09MTHh6+atWq1tbWoqIiDQ2N1NRUAEB8fLyFhUVfX19VVdXs2bM3bdqE4/idO3eMjIyKiorGxsbMzMwcHBz6+vpu3bolLy+/e/dukUiUlpZmY2PT0dFRXV29dOnS6OhoNpt9/fp1X1/fioqK7u5uJycnR0fHsbGxFy9eLFq0KDAwUCgUZmZmLliw4MmTJzQabdOmTYGBgYODgxUVFXPmzFmzZg2GYefPn5eXl3/9+jWCIFFRUbDn1dfXL1u27PDhwxiGXbx4UVdXNy8vj0qlrlu3zs/Pb2hoqL6+Xk9Pb+3atQwG4+zZs3p6es+fPwcAGBsbW1tbMxiM/Px8aWnpxMREFEVv377t5eVVVlbGYDDs7OxcXFx6e3uPHz++ePHiixcv8vl8Mpm8bt06Go2Wm5uroaFx8eJFoVC4Y8cOXV3dhoaGhoYGPT29pKQkkUh09OhRPT290tLS9+/fKyoqxsTEDA8Pp6ammpqawjHF2Nj42LFjIpEoODhYTU2trKyssrLS1dX17NmzOI7/+uuvERERHR0dOTk5y5YtO3v2bE9PT1BQkJycXGNjY1tbm4aGxsaNG9lsdnJy8sKFC58/fy4QCJKSkszMzIqLiwEADx482LdvX01NTUREhImJSUdHR3x8vI+Pz5cvX+h0elBQ0O7du0UiTk3lp4ig9U/vPEBEyNlDp/UUdT+9Lelt7vBwcNgaHT4+PnLu3FkoUt3X12dnZ2dqajo0NHTnzh0DA4ObN29iGHbkyBFbW9vKykoKheLv7x8WFsZisV6+fCklJXXw4EG+QHDsyFHpJUtyHz1m05kb1pCTdsXzefzK4lIXK9urF9IREbI9ZquPt/cYjdbQ0KCurg47D9QJnCzg+g8NSwjZ3Nzc+Ph4Pp/f0tKir68PB1pXV1cXFxcAQGVlpYeHx61bt1gsVlhYmJKS0vfv32tra9XU1NLS0giC2LFjh4WFxejoaH19vaysbEpKCoIgMTExNjY2g4ODzc3NDg4ODx48wHF8y5Yty5Yta25uhoPTypUrIcwMDAwqKytZLNbatWujo6NFItHNmzcXLVp09+5dFovl6elpYmIiEAgqKyvl5OQyMzNRFA0LCyORSDdu3KitrdXW1j569CiXy01ISFBRUfn48WN/f7+CgoKVlRWdTv/y5Yuqquq1a9eYTKa/v7+7uzuNRisoKJCTk9u1axeGYSdOnDAyMqqoqMAwzN3dXV1d/fv37xUVFZqamnD2OH/+vIGBQVlZGYqiISEhZmZmbW1txcXFy5YtS05OJggiIyPDzc2toaGBIIiEhAQnJ6exsbHGxkZFRcV169YRBHH9+nUVFZWnT5+iKBoUFCQpKVleXt7Q0GBiYnLmzBmCIN6+fSsvL//kyZPh4eFVq1bp6emNjIyUlZUtX778zJkzKIpu2bJFUVHx+fPnHR0dSkpKq1atotFoEHs1NTVsNhsa1SiKvnr1Sk5O7saNG+Pj49bW1jo6OkNDQ2/fvtXW1s7OzqbRaM7OzkpKSk1NTTU1NZKSkocOHUIQxMvLa/Xq1e3t7W/evJGRkblz545QKHR0dDQ1NaVSqQUFBfb29q9fv6ZQKD4+PmvWrOHxeNnZ2QsWLNi1axedTg8PD7ewsGhvb8/Pz9fR0bl48SKCIBcuXJCTkwsJCeHz+R0dHZs3b3737t2nT58WLVoUFhZWU1Pj7Oz88uVLHo93+PBhZWXlZ8+edfW1O7napBzcBxDszaMX3hbOT7PuAyERHRSmra7S3FJf8/WLs7NTYkICQRDp6emqqqo5OTlcLtfc3Hz16tUMBqO+vt7e3h6Sdp85c8bR0bGxsZHD4Zibmzs6Og4PD1+/fl1ZWfnatavDA317tm1f6+I2PjTCHBxd6+AS7OOHYWj2b9mKqorPXj4HAKxbt05CQqKwsBDH8aSkJKiUBj2OUHn3P4RcZWUlFBbdu3dvQEAAg8F49uyZpqZmbm4ui8UKDg6Ojo7mcDivXr2SkpI6ceKEUCjct2+fg4NDV1fX/fv3lZSUIJ9kcHCwgYEBjUZ78+aNra3t06dPR0ZGtmzZYmVl1dPT8/nzZzs7u+zsbD6fHxERYWVlVVVVVVhYuGLFivj4eCaTeeLECXd392/fvg0NDQUGBsbFxUG2BQUFhWvXrvX29jo7O4eGhnK53Ly8vMWLF8+YMQN6vYyMjHp6evLz8w0MDFJTU4VC4aFDh5SVlYuLi+l0emhoqL+/f3d394EDB5SVlUtLS1ksFnRe9fT0vHv3btWqVdnZ2QKBYM+ePVJSUlevXqXT6REREX5+fr29vXl5efLy8gkJCQiCnD592sLC4sOHD1Qq1crKys/Pb3x8vKqqSlVV9ciRIwRBfP782c/P7+3btwiCbNy4UUVF5fPnz+Xl5QYGBrt370ZR9Ny5c/Ly8seOHaNSqevXrw8MDBwfH29qarK3t4+NjeXxeMnJybq6uu/evevv7/fw8Fi9enVXV9fz58+XLl16+fJloVAYEhIiJydXUVHx6dMnuF7CcRwuVuvq6np6elxcXPbs2cPlci9duiQrK5uRkdHW1ubl5bV+/XqBQPDixYvZs2dnZGRQqVR7e3tzc/OWlpZr164tWbLk5cuXpaWlhoaGUVFRHA4HrmMfPHjQ2dmpo6MTERHB4/FOnDixcOHCwsJCCoWyevVqMzOzvr6++/fvS0hIpKWlMZlMKysre3v78fHxDx8+yMjIuLu7UyiUurq6gICAoKCg8fHxuLi4adOmWVpahoWFJScnczic/Px8GRmZ6OjosXFa/IF4BS2FT+XFXCZj09qguLAtBFPUWFbp6+Z+6vRxLsI9dColLj52nDYOJamPHDmC4/jNmzctLCyePn06Ojrq7OycmJiIYVh5ebmOjs6dO3dwHE9MTLSwsGhqaqqtrdXV1Q0KCeaj/AePfjPQ1X544wYAIPtCuoWu7qucJ0MjA84+rus2b6BxmYWFRVqamrD6+dWrV1ZWVkVFRQAASEj1dye6f6zlYHYVn8+/c+dOVFTUwMAAXByfOHGCy+XGxcUZGRm9ffu2t7fXzc0tNTVVJBIdOHDAy8ururr68+fPS5cu9fX15fP5x48fV1dXf/bsWXV1dWhoaFJSEhy9jIyM3rx58/LlS0VFxfj4eKFQuHv37uXLl799+5ZOp0NHdnt7+82bN83MzB4/fjw6OpqQkLB9+3ZIV25kZBQVFdXe3h4ZGbls2bLq6upPnz45Ojpu2LDB3d192rRp6urq9+7d+/jxo6GhoaOjY0tLS05OjqmpaUZGBoqiaWlpFhYWra2tX758WbFixaVLl1gs1pUrV5ycnIqLizkcTkRExNatW5lM5pkzZ8TFxdPS0vh8/okTJ5ydnZuamqhUqqGhoZubW0dHR2Zm5pIlS/bt28fhcI4dO+bs7FxSUgIVSFavXk2j0d6+fWtjY3Pp0iX4uxoaGtevXx8bGzM3N7exsaHRaJ8+fTI1NT1w4MD4+PiFCxfU1NSqq6sZDEZAQICXlxcMWBkbG9+4cYPD4ezdu9ff3//169efPn0ik8nHjx8fHh6+evWqnp7e48ePh4aGQkJC4KDw8uVLa2vrhw8fIgiyfft2a2vroaGhN2/emJmZnT59ms/nb968WV5ePi8v7+PHj+7u7rGxsWw2+9q1aytXriwtLa2srLSysoqPj+/t7Q0LC9PX129vb8/Ly3N0dExLS2MwGPHx8b6+vp2dnbdu3Zo1a1Z8fHx3d3dkZKSlpWVZWVlXV5e1tfXGjRspFEpsbOySJUuKi4tbW1utrKz8/f27urpYLFZAQIC9vX1paWlubq6NjY2Pj8/UqVPh02xpabGzs/Pw8Ojr7bt5+5amid7+U4fa+tuD168LcHWn9Q71f2sP8Q04fuQwD+GmXjzuExIwQhkZHBhcv359eHg4i8Xq7u729PS8c+fO6OhoeHg4jIuOjIyEhIRs2LCByWTm5eX5+/tXVlby+Xzof/pcUV5aU25saXzu/CmUy64sLNwYEFCUl0enUSKiw71C/Ivqylt6u+0d7I8eOYphWGFhoaGh4alTpyaLUWB8/z+BHNwTAJCTk+Pt7Z2dnQ0AOHLkiI+PD4fD+fjxo5iYWHp6+vj4eHBwsKWlZW9vb01NjYaGRlZWFo7jISEhOjo6X758aWxslJKS2rRpk0gk8vLysrCwYLFYLS0tHh4e6enpQqGQTCbLyMiUl5e/fPlyxowZMEJ95swZKSmpoqKihoYGOTk5b29vLpd78+ZNFRWVFy9e0On0kJCQ8PDwvr6+58+fS0hInDlzZnx83NXVVU9Pr7Ozc9euXb/88suJEycwDIMm6+fPnz9+/KisrLxhwwYEQTIyMrS0tH777Tc6nR4cHBwYGAgncGj9Yhh2+vRpGxubxsbGmpoaJSUlGxsbKpWalZU1d+5caDMfOnRIV1e3tra2pqZGWVnZy8treHj42rVrKioqeXl5KIpevnzZyMjoxYsXPT09tra28Ag5OTmamponT57EMGznzp1ycnKfP3/GMMzLy8vJyWl4eLi2ttbMzOzKlSsAgMTERF1d3ZKSksHBQT09PTKZjOM4PAKcewMDA62srLq6uurq6tTV1Xft2oWi6OnTp01NTauqqtra2nR0dNzc3AQCwe3btxcsWPD8+XMEQdasWRMcHMzj8XJzc9XV1S9fvjw4OGhmZrZq1So6nf7161dzc/PExESBQLBlyxZfX9/e3t7Lly/r6+vfu3evp6fH2NjYw8NDIBA8f/7cwsKiqqqqr69v9erVJiYmra2tR48enT9/fk5OzvDwsIODg6en58DAQFFRkbq6+tGjR2k0mp+fn7GxMXSpnz9/Pjo6uq6uDkXRAwcOpKam5uTkLFq0aNOmTXD81dPT6+rq6u7udnR2Sko73EUfTEjZv2TJokf37nHH6e62dka6ugMDfbXNDRqmy6/eu8XicuLj421tbaurq4VC4a5du2JiYphMZkFBgZmZWU5ODrztKioqTU1NfX19Tk5OWVlZAICsrCxVVdVzZ8929HSb2Vm6+XuyBZzO9lY3W7vsq1cBAE+fPlbV1Sip+8JDkdAtkVarV7NZrK9fv65YsWLDhg3QS0mj0WAq3N+txvpdkKC3t9fc3Hzjxo0Yhj18+FBeXh6af2Qy2d7eHpq/cnJyt2/f7unpgWs8KpX6g4/o6VNYumZpaVlZWXn16tUFCxZkZWVhGLZ9+/bw8HD4gM3MzO7evdvd3W1mZrZy5cr29vbS0lILC4v9+/eLRKK4uDhtbe1nz57l5OQ4OjpGRER0dXUlJSVJSUlVVlZyudyAgAAPDw8Wi3Xy5Ml58+ZlZGQMDAzo6+v7+vrS6fRPnz4ZGBgcOXJEIBAEBARISEiUl5d/+fJl4cKFZDIZ+jk0NTVLS0s5HI6dnZ2+vn53d3dOTo6cnNy5c+dwHI+Li4PWWn9/v4mJib6+fl9f34sXL+bNm3f8+HGCIHbv3q2lpVVTU/P9+3dlZWUrKyuBQPDo0SN7e/v79+8TBHH48OElS5YUFRUNDw/r6up6enrC5dzSpUv37t0LAMjOztbW1q6oqODxeGvXrvX39xeJRDU1NStXrjxz5gyO47t375aVlX316lVPT4+1tXVoaKhAIHj79u2iRYsuXbrE4XACAgJWrlw5NDT09OnThQsXQq9GXFycmpra169fmUymhYUFdKXcvHkT+lG5XK6tre3WrVsxDEtPT5eRkbl169bIyIitra2pqWl3d3dubq6zs/ObN2/Gx8dXrFjh4uLCYrGSkpL09PRevnxJpVKXL18eHR0NALhw4YKysnJlZeXnz5+XLFni4eHB5XKzsrJmzZp1584dOp3u7+/v5uY2NDT0/PnzBQsWwBLhJ0+eWFpafvjwAQBQVVV19OhRBoORnp7u5eXV2NiYnp5uaWmZm5uL4/iuXbs8PD37x0brO1tlFOW3bY/BUPTurZva6moZl9LpDJrXWr814cECAi8qLnGwd4DUMrGxsbKysvX19R0dHc7OzjCR7eHDh1JSUocOHcJxPDIy0tbWlsFgVFVVGRoaxsXFYRh27sJ56aWyLz+85SGCjZsiPFxdcRTt6+1xcLS/nHUVAHD57g1FDdW8vDwcxyMiIlRUVFpaWoifZKsnyWz+NuRgUO/9+/d2dnYfP34cGxszMTFxcHAYGhrKyspauXLlp0+fWlpaHB0dIyMjmUxmYmLizJkz8/LyRkZG3N3d4+PjORxOXl7e8uXLHz58+P37dzU1NR8fH4FAcOrUKQMDA1hTExsbe/jwYRRFz58/r6KiUlhY2NvbGxAQYGlp2dTUdP/+fV1d3Tt37vT391tYWNjY2Hz8+PHDhw/y8vLr1q2DMFu1atWXL19GRkYsLCzIZDKFQsnMzPzll1+OHDkyPDxsYmLi6ura19eXm5urrKycnJxMpVL9/f1VVFSgQ9LMzCw1NRXDsKNHjxoZGZWVlVVVVamrq5uZmVGp1Nzc3JUrV6alpXG53OTkZCMjo5cvX7a3t5ubm6uoqDQ2NkLvc0pKikAg2LZtm4SExIsXLzgcDgQGiqItLS2rV69OSkqCpviiRYtev349Njbm4uISFBTEZrObm5tNTU2jo6PpdHpKSoq+vv7jx4+hO8fX17evr+/Tp0/6+vqnTp1iMBihoaGKioq1tbU9PT2+vr7R0dEUCuXNmzeKioq5ublDQ0O6uroGBgaDg4P379+fN2/e/v37oS9h2bJllZWV+fn5JiYmFy5cEAgE8fHxWlpa379/h543uGbetWvXsmXLsrOzq6urNTU1ocVx8uRJCwuLwsLCmpoaXV3dw4cPw4WlpKRkTU1NT0+Pl5fXoUOHMAyLjY1VVVX9/PlzYWGhurp6REQEjUbbv3+/gYHB+/fvv379GhgYuHnzZhaLVVFRoaenBxE7MjKSnZ1dVlbGZrMtLCwSEhK6urpMTU2hOt+PFXtWFg9BdiUkOLu7j4yONjU1OTs6nTtzhslgpJ08YWhi/KW2lisSJu7bd+LECRzHy8vLNTU1t23bBh3gZDJ5bGyMSqW6u7tlFvEcAAAgAElEQVRHREQwmcycnBxjY+P8/Hwej7dly5bVq1dXVVUN9A9YWFnG70/EAXHn/j0DQ6PST6UYhkVuinT38Bxn0Fkczkori4OHU0Qi0d27d/X09B4+fMjlcm/cuNHY2AgmcmL/w+wTaJU2NzeXlpYiCLJt2zYTE5OBgYGSkhIjI6Pjx4+z2ew9e/YEBQX19fV9+fJFTU1tx44dEFF2dnatra3FxcUmJiaHDx9uaWmJjo7W1NSsr6+vrq5esWJFcnIyXBeZmppCX9bKlSvPnj3LYrGOHj26evXqK1euvHnzRk1NLSgoiMfj3b9/f/ny5fn5+fX19X5+fh4eHp2dnY8ePTI0NExPTx8ZGdm+fXtsbGxbW1t+fr6cnNzMmTODgoJ27ty5ePHi/Pz80tJSOzu7xMTEoaGhjIwMHR2dJ0+eUCgUMpns5uY2PDz88OHDJUuWwBk4MDBQT0+vpKTk06dPampq0Dfw66+/ysvLnz17dmxsbP/+/StXroQeBXNz8w0bNvT39xcUFFhZWR07dozNZu/YscPGxqa6urq7uzsoKGjbtm1sNvvcuXPS0tKHDh3i8XgpKSnLly9vaGig0WhkMhm6oHJzcx0dHQsKCgQCwYULF3R0dJ49e/b+/XsHB4edO3eOj4/n5uaamZllZWUNDAw4Ojra2dlRKJSKigojIyPoFUhOTtbW1i4pKSksLFyyZIm7uzuLxbp37563t3dOTs7Q0NCaNWtcXFwoFMrLly+XLl16/PjxlpYWV1dXV1fX0dHRN2/eSEtLZ2Zm8ni8iIgIZWXlxsbGd+/eycjI/Pbbb2NjY4GBgdDOzM/P19bWvnbt2tDQkL29fUBAAJVKvXjxooGBQW5uLrR3DA0N6+rqHj16JCcnB8ETFxfn4uIyNDTU3t6ur69vZ2f37du3gYGBAwcOnD9/XiAQXL58WVNTc+/evZmZmbGxsSwW6/Xr18uWLQvdENrW1nYt84axoWlVZQ2NOh4eHhEREUEfpxcUFCgoLP01PUPAR48cSfP29oE5kzExMQkJCVwu9+zZs76+vm1tbTQaLTo6et26dUwms66uzsnJKTs7G8OwkydPwpG0vr4+IMA/MjKSwWS3tXd4ePpkXMnEMDwlJdXW1v7pk5yO1o6dW7Yn7d0/0D8wPDzs5+eXlZXFYDBKSkrs7e2fPn06Wafyn+dYohMCMYWFhVZWVi9fvsRx3NXV1cLCor+//+HDh+rq6tevX8cwbPPmzZGRkWw2Oycnx9XV9cmTJ3Q63d3dXVVVta+v7/r163PmzDlz5gybzYbZvWNjYzdu3Jg1a1ZCQkJzc7OmpqaXlxf0pJmYmOTm5opEovDwcCMjo4aGBtirEhISoHMCPsvR0VFra2tvb28qlXr06FE5Obnm5ub+/n5fX985c+YoKChISEiIiYnt37+fQqF4eHgYGxt3d3fX1NRoaWlt3LhRJBLdvn0bhsvhh87OzgMDA7du3bK3t3/16hWPx/Py8lqxYkV7e3tTU5OsrKyTkxOLxXr+/LmtrW1ubi6PxwsODlZWVq6vrx8fHw8PD4dB1dzcXBg1FolEu3fvdnJyGhgY+Pbtm4yMDJyZCwoKli1bdvXqVRRFAwMDYayyo6MDyqxCy0JDQ+PGjRssFsvf319JSenbt2+1tbUmJiYnT55EECQ1NVVMTOzGjRtUKpVMJqupqXV2dlZWVsJFIJ1O9/PzU1FR+fLlS1dXl6KiIlwEnjp1ytjYuLy8vLm52c3NLTY2ViQSpaSkKCgolJSUDAwM2NjYODk5MRiMT58+OTk5vXr1ik6nm5iY2NnZUanUY8eOycrKfvz4kUqlrl27NiYmBkXRI0eOLFiw4OnTp69fv16wYAGZTEZR9ODBg/Ciurq6lixZ4urqyufzoaP7/v37HA4nJCREQUGhvr4eWvtGRkb379+vq6uD6anm5uZkMrmmpmZwcNDX19fU1HRoeKj0U6mhrlHC9gSUhybEJthY2/X09CIoumFDuKONA8pB7mXdszC2fPrkKVzNbt++vbu7u6Ojw8DAYOvWrQCAzMxMNTU1WMcYGhoaFhaGYVhRUZG+vj4MI8XExKirq3d2dqIoGhocvmnjZhwnCt4XKi1Tu33zjpAv3LM1Tl9Z58uHMgIjDiQlQb3O1tZWNze3HTt2jIyM/Fya9J9Ajs1mwz2/f/++du3a2NhYgiDOnTunqqpaWFjY1dUlLy+/efNmGCK3sbH5/PlzY2OjnZ3diRMn4Gp49uzZubm5DQ0NS5cudXJyYrPZCQkJ6urqMJ/A1tZ2w4YNw8PDe/bsWbp0aU5OTmNjo46ODplMJgiitrZWX1+/oKCgv79/1apVRkZGAwMDp0+fhqs1AEBGRoaNjU1lZWVra+v8+fPj4uIQBImOjlZVVb1586aJiQlM16JQKJcuXVJTU3v8+HFzc7ONjY2mpmZLS0tFRYWxsXFSUtLY2FhkZKSDgwPUMJCUlDx27BiO4xkZGcrKygUFBUwmMygoSE9Pr7i4uKamxtDQMDw8nMlk/vrrr1paWnfu3GEwGMnJyV5eXj09PXAZCYsY7t+/r6GhUVBQwGAwQkJClJWVW1paGhsbbWxsYFTgxo0bYmJip06dGhgY8PDwkJGRaWpq4nA4UOV4ZGTk6tWrSkpKp06dotPpYWFh5ubmXV1d5eXl2trap0+fxjDs3LlzCgoK9+7d4/P5a9assbGxYTKZd+7ckZGRefr0KTQUraysmpqaysrKFBUV09PTMQyLiYmxtLTs6+trbW21tLQ8efIkj8dzdXWVkZH5+vVrb2+vu7t7ZGQkAGDPnj3Lli2DPjBzc/PU1FSBQBAeHu7q6ioUCsvKyvT09DIyMoaGhmxsbLS0tL5+/frixQsYtPh/7X13WFRn9v9unnx9TOJujCZGTVQs2BCxIAwI0kRAuvQmTZqCqBQRQ7NgF5WiVKkioKAgvUpHOoiUoc/Q6/R65/7+OA93J6JGSXb3ZzbnD55h5t63n/c97zmfcw6dTrexsdmwYUN1dfXo6CgOh5OTkyOTybdu3Vq6dGl8fDyKoqmpqUJCQv7+/hMTE0FBQXfv3o2Li/vyyy/19fU5HI6lpeW6detqamp4PJ7HWY8zTmeYZGZMaPTPK3++cuUajca4dMlf6ZBKH753ZnzaQE0/PDiCy+FERkXKycklJyez2eyTJ0+qqKiAy4K5uTmkoHj48KGQkBDE9lVRUTly5AiNRouPj9+4cWN8QjyPx7vg5asoq9jR1kEhUwwNTCzMrRGE9+LZi+0Cm9MT07hszvOkp4cOHerp6WGxWBcuXFBWVu7u7kb5wtgsUH0CLkYsFsvLy0tBQYFIJNbV1e3atcvb2xsCV4mIiHR0dJSWlsrLy7u7u7e0tDg4OMjLy7e0tFRVVcnIyBw/fnxycvLixYtbtmzJy8urra1dt26dm5sbRFOGCDwNDQ179uy5f/8+YFZMTU1Bj+zo6AjmrLCwMLDetre3i4mJiYmJ9fX1ZWZm6ujoxMXFgX5FTk6ur6/v2bNnwsLCFy5caGxsFBQU3LJlC3ZCuri4EIlEZ2fn1atXR0RENDc3m5iYSEtLDw0NpaamHjx48MWLFzMzMxoaGmJiYng8vri4eOfOnRcuXOBwOBcuXFBQUEhPTx8cHNTR0Vm1ahWEzZOUlLSzs6PRaE+fPlVVVU1LSxsaGrK2tpaQkJiYmOju7hYVFT116hSKonfu3BETEwsLC2tvbz948KCkpGR/f39/f/+hQ4f09PTGx8cBbRQcHMxkMi9cuLB3796ysrJXr15JSUk5OTmNjIwEBgYKCwunpKS8efPGxsZGR0enq6vr9evXqqqqN27cgPW6ZcuWJ0+etLW1iYqKGhoaslgsuEiDcUVdXV1CQuL169fx8fE4HC48PHx4ePj48ePHjx8fGhqKjo5es2aNq6srBNsDC8HLly9lZWWTkpIoFIqDg4Odnd3IyMiLFy/Wrl0bEBBAo9G0tLSMjIwYDEZ8fLyoqChsmoCVHRoaio+PX7FiBVjkjh07Ji4u3tDQANMNJ0xBQYGsrGxsbCyLxWpoaDh58mRHR8ft27cFBAQyMjJSUlLExcWvX7/OYDBiYmK8vb2JhKEhwghOTEJdVb2/vz8+Ln737t2XLl1i0Bmx0XE3rt1kszjNzc3a2tpw/oeFhWloaICDoo+Pz4ULFygUSkFBweHDh/39/SkUSnBwsIiICJwf+/bts7a2ZnPYz589ExEWTkxIZLHYnp7nNTQ0+/sHSCSyh7vHefdzlFlKblaOjJR0THQ0l8sNDw/X19cvKysDkRKDWX6q/86/1CdcLreiokJOTi4rK6uzs1NMTExaWrq3tzcnJ+f48eNlZWVUKtXU1BTsNh4eHl999VVaWlpHR8fPP/+sp6fHYrGys7NFRUUTExPHx8cPHDhw9OjRiYmJS5cuLV26NDExESQrGxsbBEECAwPXrl1bUlLCZDLV1NQkJCSIRGJ2draUlBSgQ9zd3eXl5evr68vKylasWOHq6koikQICAvbt21dbW9vX1ycrK2tpadnb23v16tWvv/4aGN7ExERSUrK1tRXEyCtXrpDJZD09vZ9++gluhtLS0r/88gvgpxQVFeHYVFBQsLa2BgXgjh07Hj9+zOVy79+/LykpmZiYiMfjpaWld+/eDTuOlJQUWCNu3769atWqmpoaMpmspaWlqqo6MTHx+vVreXn5W7duAUhg165dlZWVZDLZ3t5eV1d3eHi4v79fUVHx3r17HA7n2rVrP/30k5+f39jYmIqKipqa2tjY2MuXL7du3Xrz5k0KhWJqavrjjz/m5+cPDw8fOnQI1m55efmSJUtu3749ODiooaGxZ8+elpaW5ubm3bt3e3h4MJlMNzc3HA6Hx+Nzc3PXr19/9uzZyclJFxcXMJE3NDSsX78ebtenT5/+7rvv0tPTW1tbt23bBsCjmzdvArKMSCTKyMi4uLhMT0/fuXNHQkKio6OjtbVVRUXl2bNn09PTjo6OAgICVVVVhYWFy5cv19DQmJycvHz58tatW1+9esVms48dO6anp0ehUMCqISUlNTo6OjMz4+npmZaWNjExsXHjRj8/P0DnnTx5cmZmJjY29sCBA5mZmWC2FhMTq6ioaGtrMzExgRtgRETEoUNKTU1NDCbT2dnZx8eHxWIBAOjBgwcsFuv8+fPq6upQkYWFBeykSUlJ4uLioPzQ0NDA4XBEInF8fFxRURHuHQ8fPjQwMCguLkYQxNvb29zcnMlkEggEWRlZJycnWNtbtmxJSEjgcrkgzXHnchItENZMpVJpNFpdXR0gG44fP75s2bKnT5/i8fg9e/aA4BEVFQX4zuHh4a1bt9rZ2RGJxJMnTy5ZsiQtLW18fPzgwYOgNIuOjlZQUGhsbGxtbd2yZQsY1qOiouTk5Orq6kAucnFxQRAkICBg+fLljx49GhkZ2bBhg4qKCofDKS4uFhcXf/DgAYqisIBqamoqKytlZGSOHTtGpVJPnDghIyPT1tZWUVGxZs2axYsXOzg4XLlyZe/evcnJyfX19cLCwra2tlQqNTk5WVBQ8Ny5czAB0tLSIyMjpaWl69atS0pKQlE0MDBw//794Eypp6cHmJvc3FwpKanw8HCYQiEhoYyMjMbGxkOHDgHqpaGhQVxcPCAgAEXR0NDQH3/88cmTJ9PT09ra2k5OTkwm89mzZ5s3b75x4waKosHBwRs3bkxOTkZR9Nq1a/b29hwOp6mpSUBA4PDhw52dnXfu3Nm7d29paens7Ozhw4fFxMTGxsaysrJWrFgBVlczMzNRUdHm5mYymWxhYWFkZEShUMLDw5csWRISEgJ4VzExsba2tubmZlFR0QcPHtDpdDU1NXl5+dnZ2cLCwm+++ebcuXMMBuPKlSuKioqdnZ2VlZWrVq1ycnJCEMTNzU1EROT169dNTU1CQkLx8fHj4+Pm5ua7du0iEAjZ2dlg0CORSMbGxtra2gQCwd/f/5///GdAQABAAtevX19TUwMqKLCFAO91dnaCLeTbb79NT09nMplpaWmenp6Dg4OOjo5/+9vfPDw8wsPDraysxsbGurq6VFVVYffMzMwUEhIKCQnp6enx8/M7f/48mUxubW3dunWrm7sbl8u9efOmpKRkd3c3ZAh0dHTkcDgxMTH79++HYL5Xr14F/DqFQlFTU7O1tQXU5bp166qrqzkcjru7u4mJSW9v79TUlLKy8p07d2A2ZWRkANh18eJFHR2d6enplpYWPT09f39/Npvd2tpqZmYG6JOFBY/6l8aSxWJBhDwAy1+8eJHNZt+9e1dDQ6O6uhpg1P7+/iiK3rt3b8eOHQ0NDfX19Zs2bfL19QXM+M6dO/F4PB6PFxISioyMZDKZt27d2rdvX1tbW0JCAhiFJycnExISHB0dCQRCZWXltm3bzp49Ozs76+fnJygomJaW1tLSoqmp6efnx2QyCwsLNTU1QSF+8OBBeXn5xsbGFy9e/PDDD8HBwXQ6/fz58wICAt99993GjRsB5NXX12dlZbV06dLS0lICgaCurg644YqKih07diQkJNBoNBMTE4Am1tXVqaqqXrx4EUXRoKAgJSWlnp6e169f43C4/fv39/T0pKenHzx4EHjPzs5u5cqVL1++xGAiTCazvr5eVlb2zJkzExMTN27cgBh+s7OzR44c0dfXHxwcfPny5apVqywtLalU6vPnz3fs2FFVVUWhUExMTDZu3FhWVtbR0XHgwAE4kMF7A5x6NDU19fX1Jycnc3Nzt2zZEhAQwGQyHzx4AE49FApFWVnZ2tqayWQGBgaCpwxgx/T09Kamph4+fCgiIpKdnU2lUp2cnOTk5FpbWx8/fnzgwIGHDx9SqVQLCwtZWVnIGisgIHDv3j02my0rK7tjx46hoaHHjx+vXLkyKyuLyWRaWFiYm5tTqdSLFy9u37790aNHGRkZAgICWlpaNBrt7t27S5YsiYyMZLPZWlpa0tLS4+PjpaWlmzdvBoHCy8vr66+/9vPzI5FIXl5e8vLyd+/ezczM3L17944dO1atWnXo0KGXL1/SaLQzZ87o6en19PT09/efOnXK1dWVxWJ5enoeOnSopaUFbBX29vYjIyN5eXlg56TT6aampmJiYhMTExMTE1ZWVlevXkVRNDs728jIKDo6GkEQHx8fUOw1NTWtWbPG0dERQZDbt28LCwtnZ2dzOBw/Pz9lZeWenh48Hi8iIuLp6clgMCorK8XExLKyslAUTUhIOH78+NTUFIFAsLa2Pn78eF9fHzoXN3WBGkss9wWBQNDV1TU0NJyamkpKSnJxcent7e3v79+zZ8/x48cnJiaqqqrs7e2Liora29tNTU3Nzc0nJyfv37+/du3apKSkyclJMzMzPT29iYmJX375RV5evrm5eWJiQlVV9ejRo4CxOnLkSGFhIZFIlJWV1dfXHx0djYqKEhUVTU9PB5wKwOQrKys1NDRu3LgBO7qwsHBubu7AwICamtqJEyeGhoYuX76sq6sbHx8vLS39xRdfaGtrE4nE8PDw1atXX7169fXr11paWmpqah0dHf39/fr6+j4+PmQy2cfHR0NDo7GxsaWlRV9f383NjUajJSUlWVhY5OfnA2YSh8M1Njbm5+fv3LnT09Nzdnb28ePHu3fvTklJmZmZMTc337BhAxxKRkZGtra2MzMz6enpIiIi169fn5qacnd3B8g5INy1tLQGBgaqqqp279599uxZOp3u7u4uKir6/PlzAoFw7NgxMzMzIpEYGBi4ePFiExOT8fFxsB0RCITi4uKDBw+GhIQwmcz4+HhQn0IVGhoa/f39jY2NOjo6AQEBHA7H19d3+/btFRUVcI28c+cOBJ88evRoR0cHxNh0dHScmpq6d+/evn37IBqamJiYqakpmUy+evXq9u3ba2pqiouLQUvZ39/v4+OjoKDQ2tpaXV0NG3FPT4+xsbGiomJzc3NJSYmoqKibm9vMzMyVK1d2795dVFTU39+/efNmExOT0dHRixcvbtiw4ebNm0wmMzU1FYfDnT9/vqioyN7ePjg4GHzkAFN69+5dWVnZwsJCkEdsbGy6u7sLCgoUFBQAHgm+Px0dHZOTkxoaGioqKr29vefPnwcMMIvFunv3bkBAwOzsbFdXl7W1NfgEAdAE5sXa2hqMQLm5uWA+pdFogMjLzMwkEAhGRkaenp6QxdrJySk2NpbD4aSlpZ09e7a7u5tAINjb22tra7958wY74rhziQA+meUgPg+NRjMzM1u3bl1RUVFPT4+UlNTDhw9RFA0MDNywYUNdXV13d7e6urqvry+KohEREevXr6+oqOjt7ZWTkzt37hyXyw0ODhYTE2tvby8tLQV/QdAHent7z8zMDA0Nqauru7i4gK0ZwHWNjY2ioqLOzs4oil67du2HH37Izs7u7OzE4XDq6upDQ0OApYT7T2hoqKam5vDwMGB5AfunoqIiKipaXl7e29srIiKira1No9Fu3ry5aNGiqKgoQABLSkpOTk62trbu378/LS0NhFtBQUHwNFu9erWBgQGKok+fPv3xxx/z8vLodLqiouLy5csrKyuLi4uFhITs7e1RFI2NjRUXF4+Pj+dyuaDbfPPmzdjYmKSkpIKCwuTk5JMnT1atWuXv748gyPHjx7dv3z4yMjI2NiYnJ3fw4MGpqammpqYffvgBgGYAgS8vL3/z5o2YmJi8vPybN2/CwsJWrlz54MEDEolkYmKiqKg4NjaGx+O3bt166NAhFosVHBz8j3/8IzExcWJiQkFBwdLSElQF27Ztu3btGofDMTIyUlVVHRoaqqioEBcXj46OBqi6qqpqb29vbW3txo0bwRR2+vRpERERAoFQXV39008/eXl58Xg8XV1dOzs7Op3+8uXLpUuXXrx4cXp6WkVFRV1dnUQiRUdHb9q0CaDq8vLyenp6TCYzLy9vyZIl9+/f53A4J0+eBG1WRUXF+vXr7e3tEQQpKyvD4XDe3t6Tk5NVVVU+Pj7j4+P37t3bunVrRUVFVVWVlpbWlStXEASJiIiQlJR8/Pjx9PS0urq6q6srm80uLS0FT6iJiQlfX19VVdXOzs6WlhYwBXO5XNg029vbWSyWj4/PiRMnBgcHy8rKNm7caGtrOzo66uPjIyIigsfjQTt65swZCoUC3mqOjo5sNtvf33///v3j4+McDsfDw8PLy4vD4cBmDaAfX19fISGhFy9eAPQEAigtnOXAQvDs2bMlS5acP39+bGwMlOlEIrGhocHDw+Ply5cMBsPX19fKympqagqDTQIgGHClr1+/FhYWvnPnDpfLBSjj7OxsZWWlsrJyREQEcKmdnd3w8HBlZeXKlSsvXbrE5XKNjIw2b948ODg4PT0NsFpAAwsJCYE+U1hYGFCRhYWFhoaGjY2NTCZTS0tLQkJibGwsLy/vn//8p6urK4/Hc3NzW716dVVVVW1t7ebNm8Fz79SpU0uXLs3IyODxeEZGRk5OTtBTUVHRpKQkGo1ma2sLKIrR0VE44cGravXq1efOnevt7T148OCKFStaW1sBw2VmZsZmswsKCtatWxcREcFkMsEfubi4GOyHurq6TCYzJSVl2bJljx49QlHUxcVl06ZNvb29RCLx3Llz1tbWw8PDZWVl0tLS165dA3ygpKQkgUCYmJjYvn27nZ3d5OSks7Pztm3bMjMzuVyur6/vgQMHhoeHGxoatmzZAqgOJyenb7/9trCwcHx8XEtLC1yQUlNT161bV1JS0tnZaWBg4OTkRKFQEhMTN27c+PTp06mpqf379wN09tGjR4KCguA1s3nzZhUVFTabXVxcLCsrm5OTMzExYWRkJCMjMzAwEBkZ+e2332ZmZo6OjkpKSh47dgzsIgICAuBOIS4uLi0tzeFwYmNjN2zYUFlZyWazjx49ChVNTU0dOXJEWVl5cHCQTqcnJSW9efNmZmZGWlra09NzZGREQ0PDxsYGfCmMjIzA0FxQUGBnZ1ddXQ0waxMTk5GRkeLiYhwOFxERQSKRbG1tL168yOFw8Hi8mpoa7NpxcXFbtmwpLi6m0+l2dnbGxsZEIjE/P3/lypVwtb527ZqiomJvby+LxZKXlz9y5AiVSi0oKDAzM0tISEBRNDIyUl5enkgkTk1NGRsbm5qagq/w0qVLz507x+PxMjIympubQeP4u1gO1B7Gxsajo6OxsbFLlix58OABlUr18PDw9PREUXRgYMDAwCA7OxuUXXp6egAvBBQCj8fz9vY2MjKi0+m9vb2enp6AdTI2NtbS0iIQCF1dXYaGhllZWaCGBofI5OTktWvXXrp0CUR5Y2PjoaEhwGv7+/tzuVxPT8/ly5dnZGRQKBRXV1dTU1MURVNSUiQkJKqqqqanp83NzRcvXuzt7Q2onxs3bkxOTpqbm6urq4+Pj3d0dGzZsuXIkSPgP7Z58+aCggKA27q6uqIoWlhYKCgoeOPGDQ6HExISgsPh6urqwHwMuqL79+9/8803ly5dYjAYTk5Oe/bsGR4eBrQniN9paWlLly51dnYGXyEpKane3l4A+Ds4OCAI8vLly/Xr18MdIz4+3trauru7m06nHz9+XF9fH4/HZ2ZmiomJBQQEADwCh8O1tbWBEx1s4VFRUVJSUuBld+LEif37909MTFRUVCxbtgyCsbu5uYmJiTU2Ns7OzpqZmZ05c4bL5QLUrrKycnBwUExMDDDH0dHRQkJCOTk5JBIJrosAPfvuu+/i4uIASefg4ABKvD179pSWljY1NYEObHx8/OzZs4qKirW1tXg83tDQ0M/Pj06ne3t7r169+vnz5y0tLdLS0mZmZiiKRkdHg86ZTqeD8jYxMZHNZsfExAAoNC8vT0RE5MGDBxkZGQoKCjAvp0+fdnJy6u7uxuPx1tbW5eXlALZycHDo6enp7Ow0NjZ2dnamUChXr14VFRVtb2/ncDj37993dHQcGhoCTLmzszObzc7Kyjp16lRbWxuolDo994wAACAASURBVDU0NAgEwps3b5SUlCIiIhAECQ8PFxERqaqqgmPN19eXyWS2t7ebmZndvHmTRqMVFxfr6uqCmd7Ozk5NTW1gYKC/v9/IyAgLes+fBeDTWA4cENrb2wcHB9vb2/X09Hx9fSkUyo0bN6SkpKqrq2E9hYWFcTicsLAwQ0NDcMrS1dW9cOECnU4PDQ3V1tYGjztdXd3s7GwmkxkbG+vi4lJdXT08PGxgYODs7Nze3h4dHW1padnd3V1dXb13714vLy/IgbZmzZonT56Ul5fLyMhYWFiw2ey8vDxFRcW4uLiBgQFzc3MrK6uOjg4ikWhjYxMaGspgMAIDA0VERNavX3/48GFNTU1AY7m6um7evLmiomJgYMDExATO1aamJisrKwDKgD1tYGAAj8crKCjARSghIcHS0rKpqQkAVuBE19vbu23bNlB2+fn5/fzzzwCIs7W1VVFRGRkZaWhoEBERMTQ0fP36tb+//5o1axITE+l0uqGhoY6OzujoaF9fn6mp6blz50gkUmpqqoCAwPPnz9ls9tmzZzU0NCoqKgAwdfr0aRKJdP36dcyB1cPDA0wjHR0du3btunbtGoIgYWFhgoKClZWVgAFydHRkMpkhISFbtmwBvwFdXV24SIMFMjk5mUQiHT16VE5OrqWlJTk5ecOGDWFhYSwW6+zZsydOnCASiZWVlTt27AgJCenq6jp06NCmTZu6urrAMS8kJITL5To6OioqKvb19YWFha1duzYrK6ujowOHwykoKMzOzsJ169GjR1Qq1d7e3sLCAvA3wsLCN27cmJmZsbOzW7FiBRhj79y5IyMj8/Tp056eHltbW2NjYzU1NRUVlczMTDab7evrCyiLkpISCwsLQFmEh4cbGBg0NDSAb+iRI0cqKyszMzM3bNhw+/ZtSM6so6PT19fHZDLV1dVtbW3hcm5paQnKDz8/v4MHD+LxeBDN3N3d4YQXFhaGtIQPHjxwdHSEaHwHDhwAxzTYBzMyMgCR6+rqOjQ0RCAQbGxszp8/39fXh/Hbpwbh/lcgBgjNNzY2duzYMYCc19TUCAoKhoaGUigUW1vbkydPMpnMmpoaGxubrKys8fHxixcvent7T09PFxUVrVmz5u7du1wu9+jRoxoaGlwu99mzZzo6Oq2trQACBsQG+NE8fPiQTCZraGjIy8sDTE5KSur06dNEItHR0XHdunWgX1FUVHRxceHxeLGxsVu3bn38+DGNRnN3d//ll18YDMbTp0+lpaWvX78uKSn5xRdf6OnplZaWpqSk/OMf/3B2dubxeGfOnAFnAvD49vLyYjAYN2/eXLZsWXJy8vT0tJqamo2NDYVC6e7uVlFRiY2NRVH04sWLOBwuKyuLy+VaWFiIioqCNkxBQcHNzQ1FUW9v72+//RYuG2BU7OvrKy8v/+abb5SUlBAESU1N/fLLL+HS7+bmZmpqOjk52dfXJy4ubm5ujiBIUFCQgIAAVOfr66uurj4wMFBbWwseFXQ6PTg4WFlZ+dWrVwwGw8PD4+TJk3Q6vbq6eteuXQ4ODiiKPn78WFtbu6OjA7CjPj4+DAYjJCQEnOjweLyoqKirqyuCINHR0UeOHKmpqent7RUQEAB3qtTU1K1bt2IKybNnz4IS76uvvoqOjn716tXhw4dPnDgxPT0dGRm5bt26R48e9fX1iYmJubi4sFgsGxubFStWZGdnV1VVQZgW8Gc3Nzdva2tjMBiHDx+WlZWlUCj37t1bvHixq6vr5ORkTEzMjz/+CPvIpUuXnJ2dIyIivvjiCzs7O7iMKSgoFBYWslgsbW1tFRUVMplcXV2Nw+G8vLzAteXIkSNtbW1EInHfvn06OjqgswHXdRRFw8LCdHV1wTqqpKQUExODIAiE3omMjOTxeDdu3DA0NCQQCD09PSIiIk5OTjwer7S01MDAADKB3r5929TUtL+/n0gkqqqqgmIsJydHV1cXrALBwcGampq9vb0ois7MzGAxahdyysFBB+O+bNkyiDd+9uxZBwcHgDuDNZlGo9nY2Jibm9NotKioKBwOB+5PNjY2MjIyFAolPT19+fLlERERAwMDO3fuhDVaUlIiIiISExMzPj5+5MiRXbt2tbS0JCQkCAoKBgYGIggSExMD3l9Pnz79/vvvHR0dqVSqq6vrsmXLSkpK4Jru5uaGIEhxcfHevXsbGhoA1WloaDg2NmZhYfHll1+Ca6axsbGEhMTw8HBJSckPP/wAe4e/v7+mpiaJRJqamtq2bRuoiT08PBYtWpSWlgaukyDTA9AETILBwcHLli1LSUlBEMTc3BywF6AGsLW17evre/DgwbfffhsWFgboR2Fh4ZaWlr6+PmlpaX19feCBxYsXP3/+HDRjEEiLyWTKyMioqakxmcyqqqrNmzcnJyfzeDxXV9ejR4+yWKyOjg4RERFnZ2cul5ucnKysrNzW1kahUA4cOACRc8DgfvfuXQaDcfHiRV1dXQ6H093dLSws7OTkRKPRQkJCBAUFX79+3dLS8v33358+fZrH48XFxW3btu3Vq1dNTU27d+/29vbmcrkxMTEA3RoYGBASEtLW1gat+t69e7u6uurq6r7//nvYar29vcXFxWk0WkdHx08//eTi4sJkMlVUVLZs2UIkEgkEgoSEBGCVwsLCJCQk8vPzAbSprKw8PDzc0dGhoqIC8Jru7m6QHsEqW1tbW1VVJSYmBhfy/Px8AwODrKws8IQCNyKwWILHzePHj0VFRfF4fGdnJ8wm5HjZuXNnfn4+iqI3b960tbVFEKSvr2/fvn0GBgZkMrm4uFhGRqa0tJTD4Tg5OUlLS+Px+OnpaXFxcYCJZ2dn6+jovHr1CkXRyMhIEFImJiaOHTt2584dBEEyMzOVlJRyc3NRFOXxeJBWfuEYSyzc0Lp16zQ1NWk0Ghh20tLSOBxORETErVu36HT6vXv39u/fn5qaWlZWpqurC3q5O3fuHDhwoKGhYXZ21sDAwN3dfXx8/MqVKyYmJt3d3f39/WZmZn5+fiwWKyEhwdjYuLS0NDMzU01NLSgoCKA6ysrKEFBER0cHLpOAtQ0ODh4bG/Pz89PX1x8ZGWlpafHx8UlISIDoKQcOHCgrKyspKZGSkgKVNOA/y8rKmEymgoICDocbHBxMTU3dvn07+LafPXv28OHDIDwLCQmBvHf16lVJScny8vLBwUEbGxtAZjQ3NysoKDg7O4P7KURSYbFYEJB0ZGSkurp6x44dLi4udDr9ypUr27dvB/SzlZXVwYMHId7E1q1braysOBzO8+fPZWRk0tPTORzO1atXdXR0WlpasrOzhYWFNTU1WSzWkydPDA0NS0pKUBS1s7PT1NRsa2tLT09XV1e/ffs2j8cLDQ2Vk5Orr69nMBg6OjpmZmYjIyNgIIEwpra2tgCFAxV/ZGRkd3e3vr6+jIxMZ2dnRkYGyJlTU1MWFhbKysoQqUlaWvrUqVMkEunEiROSkpJEIrG+vh6Hw4Foo6OjAxb2mJgYHA6XnZ09ODhoYWHh6Og4MzMTGhq6ffv2uLg4Go12+fJlPT294eHhoqIiCQmJsLAwBEHu37+vpaVVUVHBZDI9PT1xONzr169RFM3IyMjNzZ2dndXT07t79+7o6Kirq6uFhcXr168bGhrs7OwA5JGQkGBqatra2jo9Pe3l5WVgYDA6OpqYmAjNQxDE3d1dX19/fHy8ra1NSUnJ1NQU/FOVlZXr6+sBHqiiolJZWdnV1WViYgJeV1euXNm0aVN1dTVINNra2r29vW1tbZaWltevX0dRtKGhwdrauqioiEwmX7p06dSpU2NjY62trRISEm5ubjwer7a2dnBwkDeXFxp8uz+Z5UgkEgghcnJyeDw+Ly9v06ZN0dHRYL48e/bs9PR0QUGBqqrq9evXR0dHzczMQBVWWVmppKQUHR3N5XKDgoI8PDzIZHJ2djYEaGAymTo6OrAUmpqaNDQ0MjIyZmZmDA0NAX1SWFgoICAAxiI7Ozvw88/KypKVlQWXUDgcwP9q7969gBcrLi6WlJRMS0vr7u7ev3//F198ERISUlRU9PPPP4eFhVEoFIgO0NTUBApPJycnCHqzevXqrKysyclJY2NjLy8vNptdVVUFcR+oVOrp06dlZWW7urqIRCLosmZnZ2tqanbs2GFlZTUzM3Px4kVxcXG4cEOwYXBUBz0HSK3S0tLAvRDVg8VivXz5EofD+fn58Xi8oKAgCHRFpVIPHDggJCQ0MDDw5s2b/fv3wzKKj49XUVFpa2sbGxsTExM7deoUaEf19PTq6uogSpqsrGx/f39TU5O0tPSVK1fYbPaVK1cAKkkikQwMDABI4O/vf/DgwYaGBjweLy8vD/pMPz8/8BYDLz7gk/Dw8JUrV2ZmZtLpdHl5eWNjYxqNFh0draSk1N7e3tjYuGvXLi8vLxqNZm5uLiYmNjg4WFlZKSwsDOFAIC5lSUnJxMQERBwBCNGRI0eKiooQBLl8+fLevXsTExN5PF5dXR3oURITE4WEhBoaGrKyss6cOTM0NDQ7O+vo6Ajyf0ZGhqSkZHJyMkCU1NXVKysrWSyWmZnZ0aNHmUxmenq6np5eb28vgiBXrlwBPF1zc7OWlhaY9QMCAiAWA4lEsrOzAzk5PT1906ZNELipqqrKxsamp6cH4tM4OzvT6fTu7u5du3bFxsaCXKCiogIAGqgX7Ez29vbl5eXoXK6VhXuFczichoYGwASqqKiAb/W9e/d+/vnnwsLCiYkJOTk5Y2NjEon06NEjuLDC2vX09ASdCsQyIBAI0tLSgPrJyckRFRWNj49nsViGhoYnTpyg0+nXr1/ftWvX4OAgjUZTU1MDE3ZoaOiiRYvA+KikpCQvLw+JttXU1C5fvgyRrfbs2fPmzRsikQg4dy6X+8svv0B0bhsbGycnp8OHD8/OzgYGBn733XfJyckA6sHhcM3NzSQSCSDz09PTbm5ugoKCnZ2dFArF3NwcJJP4+PjDhw9DYCUXFxcJCQmIvnjmzBlbW9vBwcGEhIR169YFBQUxGIzTp08DdqSnpwc6y2AwioqKdu7cCZEpTp06JSQk1NjYyGazFRUVAUdWXl6+dOlSuJkEBweLi4uXlpayWCwVFRVZWdmJiYnS0lIcDhcVFYUgiK+vr4qKSl9fH+jlPTw8UBSNjIxcvXo16Ietra0VFBRIJFJ2draAgADYZlxdXaWkpAYHB+vq6kRFRQGjA4GYCARCTU3Nhg0bLl++DCtSVVV1YGAAshSA34CFhcW6devq6urAmw48AGxsbOTl5cHk+PXXX/v4+IyMjEhLSx86dGhycrKtrW3Xrl1ubm5MJvP8+fNKSkpjY2PgxnHixAkGgwFoISsrKzqdXlJSoqam9uTJk8bGxqNHj+7bt8/CwsLBwQH0HFFRUeLi4i0tLXDX0tHRodPpgJgBOdPb29vJyamvr49IJNrb24MrWUREhK6u7suXLxEEsbOzgwYUFRV9//33gLM5c+aMmJgYuICpqKg4ODiAYk9cXBwugbdu3QIEzPT0tL6+voiIyOTkZENDg4aGRnp6Oo/Hi4mJMTAw6OvrYzAY6urqpqamQ0NDPB4PHLt/VxoQBEGmpqa8vb0PHz4MwFAxMTHgruTkZDk5uZSUlIGBAS0trejoaDBM29jYtLa2Njc3CwkJGRsbM5lMMGW2tLR0d3cfP348JCQEThgpKalXr161traKi4uDlvL69euHDx+ur6/v6uraunWrurp6b29vQECAoKBgbGzs+Pi4lZUVOOYVFBRs2rQpODiYzWafO3du69attbW1ELwA0Ftr1651dnYuLy9vbm7et2+fu7s7XIRkZGTAvT8qKgqsw83NzRs2bHB3d2ez2aGhoebm5ng8HmKEwMUVHFhBp5+QkCAtLQ3TCbsDi8UKDAz8+uuvwURz4cKFAwcO1NfXAzZXVlaWw+H09PQICwtDMqCEhIRdu3ZlZ2fPzMwoKSnt2rXrzZs3vb29FhYW8EBGRsaaNWvS09NZLJaWlta+fftIJFJzc7Oent7Tp09RFAXEbV9f39TUFHhvzM7O1tfXq6mpQVY9f3//I0eOwOqXlpaGOJ9+fn6HDx+GzBhKSkqXLl0ikUjHjh3bv39/Z2fn0NCQhITErVu3UBS9evXqyZMnqVTqixcvVq9eDWcU7Cmjo6NdXV3S0tKQ/Pny5csyMjJ4PB60yhDEztjYWEdHZ3h4eHR0VFlZGbQAEK6itraWSqVqampqamoODg4SCARtbe2NGzd2dXVFRETY2Nh4enouXrwYQgCOjIyYmpo6ODgwGIxbt25JS0tXVVUBNlpHR4dMJk9NTenq6qakpKAoGh4efurUqdnZ2YqKCmVlZeCiV69emZiYREVFoShqaGh44MABsCqD9xOPxysoKNDS0oKLsZWVlbCwMJFInJmZUVdXByt8XFzc3r17Kysr6XT6iRMnICjL4ODg8ePH4ZZYV1cnISEBbnhY3sIFRvgik8nwfkpKyvLly588eYKi6IULF8zNzUEFdOjQoadPn7LZ7GvXrkGg32fPnh06dCg/Px9BEGdnZ319fSqV2tjYaGtr++zZs9nZWUi/MDs7OzQ0ZGJiAqFBAgICQCjPzMyUk5OLi4uDkK9Hjx4lEAjt7e1ycnLu7u4cDicvL09MTCw1NZXD4bi5uZ0/f57NZr98+VJcXDw1NZXNZl++fBkULTDB9fX1YFrU1tZubW1FUfT+/fuXL19mMplkMjkyMjIjIwNF0WfPnoWEhExNTQ0ODkKrWCxWf3//vXv3mpqaEATJyckJDQ3t7+9HUbSgoCA9PZ3NZo+Pjz979qyrq4vD4QQGBvr4+IyOjjKZzOTkZJCdJiYmbt++DUmSX716FRMTA3qt0tLStLQ0Lpfb398fFRUF/mBNTU2gtmEymbW1tQBoGBkZuX37dnFxMZlMbm5uLi8vh+w55eXlnZ2dCIKMjo5GR0d3dnbC3IPQNT09DdG1UBRtbW1NSUmZmJhAECQ3Nxc0Ae3t7dnZ2ZB1LD4+HkJ3dHV1xcbGQh9fvXoFF5u2tra4uLihoSEGg5GVldXc3IyiaHd3N3jEjI+PNzc3d3R0oCja2dkJ9ncSiRQREQE9HR0draiomJmZgebl5eVB2LiamhpoMx6Pj46OrqmpQRCksbGxr6/v8ePH9vb2NTU1HA5ncnKysrKyv7+fSqVWVVXV1dUhCEIikSBUHIqiEMKMTCZDRMCmpiZoCUBwEQQZGBgoLy+HVEfh4eENDQ3QqujoaDwej6JoU1NTdXU1JKnMzMysq6vj8XhjY2MQcxEeaGlpQRAEFGmjo6MwLIWFhRDgBODgEBcdkh8u3BROp9MhSdX169ctLS3Hx8fJZHJiYiLIrPX19XFxcVQqlclkvnjxAoKrRkdH3759e3p6GiIQdnV1oSgKUeu4XO7w8PCdO3cqKipg2vLy8iYnJyE6CIFAgFnJz8+HEQQ1GoqiY2Njubm5RCIRRVEikVhRUUEkEgHKDf3v6enJyMiYmpqC+IRQ1MmTJ0HZxePxCARCd3c37ECwx0N0ChqNBimyoBdcLpdEIo2OjlKpVBhBsEzC7gWWFkhhx5lLjAhe9+AfBTHV2Gw2FAtrCxBAABDnzGVpxcLWQ4IrKBby5kEJ8DCCILAUsHRcMJfQMHiSyWRCrFL4DA2GhmF1cecyYGLGIphWFEUxjBIsFxgW7lwKTviApZgFlQDUy53LGg8fsC+5c7nHUL5bDcKXL547l5AMEFJYCnh4F0XR7OxsSCSIPQm1Y+VDT+EzREeG2ul0OjwPX2JvQRvAmQ1rIYwwfIDhYrFY/Bl2McUjZy6bIhQLDYAPWBXALzy+1J8LhDVjcwa+OTBM2InJ4XAgJC2HwxkaGoItgclkYl9SKBQejwcrBhK1QQ43GOiJiQmYQvgJaoQMYDBbkBINRVEGgwEJ36A/sLBgjcI2w2azITY1iqJYsQ8ePHj8+DE6l/wV3oXBwuYJnYvvgvUI3n1ryPg/Y7sXFjgNi+uEziWC5M0Fe8LW+jtLwzgWK403lzoP+8xfBSbnY/P6VnW8uWSAyFy2ZKwu/jbwf8CexCrlXzdYCVhn3/r1na/w92h++VgH+b/kH0Ow7L3VEf7H+LvMX+aHK3prXvgffl+x84ea/0mUL1IJNsL8tBCWA+4CR1dsicBPnLmYYdg+hK0wFEVhTfO/ApsQ/7LDSoANA53LVY+tCWwaoEvY3slP/H3DTiGoMT09PS8vD+XLh8rfQmQuhe9vjtRbvyLz6GPG+p0PfHjC5tP8eufX8ptt+5j+zu/j76eP6R005i2W+9TuLIDmz9dvDjU2UPxb1W8W+wH6l10OXoZDGaqBM503x2NwBMHDcMQhc2sInQsFAccafEkikYDZeDwe5FjFdhoqlYogCLAW/8mDzMknPD4BA6Q4eAAKBAkBnQu/CRkesRHBfuUf1o8ZiwVM2G8Wwv/9x7z+vpZ8alM/pv0LK+RTa3ln7+BDdnZ2TU0Nyrf8Pr6QP4o+pv08Ppb7yFc+QP8SLOF2wZuzpmPFvVMkQPjEG0wIBkkdawGIUtgdCZOXMKEfxEX4jNWIhZsGlgP25s0diZi8zt/Ve/fuAYoFaxv8yr9fftKgL3gxzS/tkybjA01acJv/8EI+tZYPUE5ODqhGfk8hv5M+smoe3+H8O1v7K5aDyxiKolgade5csm9s7fJHYIf7EoqimD4A/bUgx88w6BzPYFdzLt91nP8ZqAUrDZ27hr3Vc4znb9++HRQUhA0HVg7GtB8e6/cJMx8zfH/g+vukihbQkn9f2xZMOTk5oFf8jzXmYwbhnQ/w//s7R/JfaUB4PB7/ocTjO5fQufXN4/Gw+xj/l7w5TgBZEb5hMpnAS/zF8n/Jm1vuIDFiNSIIAhpYdE50BG0HVi+/TgxF0cDAwLCwMB7fhR7lu6i8b0Q+MKwfP47zR/+dxP/8J03P+ypacEs+tYP/VsrNzW1sbEQ/B5ZDf72b/56R/Nddjv9ogr/YTzw+5kZRlDunv4ZvIM84OqcdwVqAMQC/fhle4Vc9818IkTmNCFYI/wGLNRqOSqyRYWFhYACdPzrvG6N3jtSnTsbHPMPP9tjY/iZ9oC/vo08t9t9HH2gA/w7I4/FycnLAODS/bR/TnQXQ7+zX+9r2SeX87bcf+Yim8H4t1H3MKwv4CSPslAOWCw0NBdADtqCx+x5mXZlfC/+9FIhfz/nOoeR9kBl48xgM2y/4n/lAsTw+JTiPx6PT6WCL4/Gpl9C5bYi/Uu4nYo7e2X50TtPLTx94nV+j8FaxmNoMysQsh5i+AF7/AMv9iekPYLn/PGELAqYqPDw8KioKphmwJvAYgiAA156/QDmf4laIPfnWlY87Z8DlF7DfIjqdDhZw7F9MhscInVum2GcqlTo9PT09PU0gEIhEIhgz5+8I79tr39k1bE95a/Q+cgSwccMsnxghvyaUzwQ6v3k8Ho9CoUBnMzMz4S73P0WfK8vx+ETfuLg4gCNiv1Kp1L6+vtnZWdADkcnk+ScSZvHkXzq8X2tTQP2DYVDmt4R/qfF4PLBJgjIJQzYgc3iIdyppMO7FlLEAcGloaICEjHfu3AGcADqnf+JyuYCfAFzF++xF81v7ARbl/Vrqex8hc4gZDMkx/2CEsQKkC4Ai2Gw2mUwmk8kcvrxQPB4vNTUVYk5++Dj9k9FnzHLY+oiOjk5NTeVyuWNjY6Ojo01NTV5eXlpaWgAmwjya5otA/PS+NYpJsB9eju9bsvxn7PvawP8WyMD19fUeHh6Tk5NMJrOxsfGtxfq+jvBvQ384IXxaLmC899VFo9HQOQQFtlUNDQ2lp6cnJCTk5eV1d3fPzMxMTU1Bhnf0L8Hy/396i+Xu3Lnj6upaVlYWFxd39OjRn3/++euvv160aFFQUBAgkkkkEhx3GDEYDAaDQaPRaDQa9g18oNPpZDKZPkfAsWBBIZPJFAoF3qJQKPAvBLoGCCUccVQqFRyZZ2dn4cnx8fGRkZGpqSkA3VJ/Tdjr0AYOh9PU1OTq6go2K1jcFAplbGyMQqFgjaRSqVA7oJ/JZDKs49nZWaid9GuamZmZ/DWNjo4ODAz09vYODAwQCISBgYGBgYFBPoJv+vr68Hj8mzdvWltbGxsbq6qqSkpKSkpKIPHd2NgYJHPDCI/Hj42NdXZ2joyMAFR/Zmbm7t27P/300zfffLNy5UpdXd0HDx4kJib6+vqCxpLziVkRP2v6jFkO22WvXbu2fPnyzZs3r1ix4u9///uiRYsWL168aNGiY8eOJSYmJiQkPHr06PHjxwkJCdHR0eHh4ffv3w8KCgoICLh9+zbMfVpa2pMnT+DhsLCwe/fuBQUFxcTEJCUlpaWlPX/+PCUlJSEhITY2Ni4uLn6OYmNjY2Ji4uPjHz9+/OTJk+fPnycnJ4eFhd2/fz9wjmJjY0NDQ11cXOzs7Hx8fKKjo6EWjB49epSUlBQTExMeHh4fH5+ent7c3EwgEPT19c3MzACDT6VSy8vLo6KiIiMj4+LikpOTHz58GBoaGhER8fDhw9jY2NjY2NOnT1taWlpYWNja2kI2Mttfk729/Qk+cnR0tLGxMTU1NTQ0NDMzs7KyguxT/GRmZmZkZGRqamppaQlens7OzidPnjx27JilpaWjo+Mvv/xy/vx5Vz5ycXG5fv16eHi4h4eHi4uLh4eHn5+fg4PDjh07/va3v/3f//3f3//+96+++mrVqlXKysoWFhZYbsT/4nL6D9PnynL8CoCgoCAcDnfy5Ek7OzscDrd169Z//vOfK1assLOzCwkJefjwYXx8fFJS0qNHj2JjY6OiosLCwsCuEB4e/ujRo7y8vPLy8qKiopycnKysrOTk5NjY2MTExBcvXhQUFJSUlLx8+bKwsDA3Nzc/P7+goKCwsLCwsLCgoKCgoCAvL6+goKC4uLisrKyysrKsrCw3NzcrK+vFixdZWVk5OTnwekFBQU5OTn5+4QOpgQAABEpJREFUfnFxcVFRUeE8ysrKSk9Pz83Nraio6O/v53K5NTU1Hh4eVlZWo6OjLBart7c3Pz8/JyfnxYsXeXl5RUVF/PVWVVWVl5dD1YWFhZDnsZiPioqKysrKaviourq6oaGhtra2oqKivr4eAqU0/5qamprq6+tbWlq6urqGhoampqZmZmbGx8chfF1/f//g4CAEPsFocHBwcnKSQqF0dXVVVlY2NjY2Nzfn5+fb2tp+9dVXX3311Q8//GBsbJyUlFRUVPTixYvJycm3ZO8/PX2WLPeWkSAxMfHu3buzs7NkMhmCATs5OTk4ONTW1tLp9KmpKXDYAWES5DfQPYBUhnlzgD4AxEKQJ/kJNCKc9xCbjzCNC7/JHtN5zC8EtCDY9yDZoigKedLAOZLBYICiD2sGv8YCmXO8APwQb8555y29IvvXhMxhZRcs173zdMJMMtgVGkGQ3t7e+/fv37t37/nz56DNYrFYTU1NMzMz8004f276LFkOI5jyhIQEyPwIBBo/cB1C32MK+/jyP0kHuAC1IaglsJ84HE5jY2NsbCyNRuPxeJaWlhAc7i1t58K684HGwL8fsMvxt5ZfOTn/gOK3nfBbUDAnNOyxnJycrq6u/ympEv3TsBxECsBsR9iv8xfrxxMyj+Y3YP4zb9HHFIvwmQ15PF5TU9PNmzcbGxshVjQoGOYXO38oPpXb59N8lpvf+N807s1/5q0GI3N+IS9evGhvb1/QzH/G9GdguUePHgUHB6Nzkw0i028u/d+k/xjLvVUmmUweGBiYnp4mkUgQxH/+W/MX+vyK3jlcfzh9TC3v7DKHw8nMzITIDv9T9GdgucTERAj2irHcv2NtfeTy+kOKRVGUw+HwBwNeQEsW0NqFFfub9FYJf7HcZ0ywApKSkkJDQ1E+wfJjF/sn0jsb8IcUy/u1JR1T9mC+TgtoyQJau7BiP2aa+OkvlvuMCVZAcnJyeHg4ynf7f+eTn0p/VAs/Zlkjv3Y6RubgZmBY/wMr+tQu/zuGhTeH0v6L5T4/gslLSUmJjIxEP2eW4//AZrPBdMGZc5n/mMYsjH8W8Mqn9f89TUX/YrnPlHhzp1xERASPT+H2zic/lf6oFn5SsdhjXC4X7nKcdwVfWlhFCxiEBYzSbz4D37BYrIyMDEgC/D9FnyXLvTWdz58/j4yMBEMWj8f7AOL2cyHoCKbw/Ny78xZBv6ampp49ewaxdP/bLfqP0p+B5SD3PGA+sGX6327j76KPOUw+X8KgNoAj+2835z9Nnz3LYccal8vldwb9b7fxd9Gfm+WQOcAN1rs/2TH+YfozsByPT8+O8oVa+Xzpz81y/+P02bMcyhdJFuhPc5f7E7McgiBYMoPPfX/8VPrsWY7HFzWEw5eo4bOmPz3LcediQPH44uf/j9CfgeXgS2QO5P7fbdsfQn9uluO/vP2vXeTQz5Tl/qK/6POlv1juL/qL/qP0/wCKf8H8cGrJA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Alavancas</a:t>
            </a:r>
            <a:endParaRPr kumimoji="0" lang="pt-BR" sz="2600" b="0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Tipos de alavancas: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Tx/>
              <a:buChar char="-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Inter-resistente </a:t>
            </a:r>
            <a:r>
              <a:rPr lang="pt-BR" sz="2600" dirty="0" smtClean="0"/>
              <a:t>– A força resistente fica entre a força de potência e o apoio.(ex: quebra nozes, carrinho de mão)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Tx/>
              <a:buChar char="-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Tx/>
              <a:buChar char="-"/>
            </a:pPr>
            <a:r>
              <a:rPr lang="pt-BR" sz="2600" dirty="0" smtClean="0"/>
              <a:t>                              O            </a:t>
            </a:r>
            <a:r>
              <a:rPr lang="pt-BR" sz="2600" dirty="0" err="1" smtClean="0"/>
              <a:t>Fr</a:t>
            </a:r>
            <a:r>
              <a:rPr lang="pt-BR" sz="2600" dirty="0" smtClean="0"/>
              <a:t>           </a:t>
            </a:r>
            <a:r>
              <a:rPr lang="pt-BR" sz="2600" dirty="0" err="1" smtClean="0"/>
              <a:t>Fp</a:t>
            </a: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Conector reto 3"/>
          <p:cNvCxnSpPr/>
          <p:nvPr/>
        </p:nvCxnSpPr>
        <p:spPr>
          <a:xfrm>
            <a:off x="3419872" y="3068960"/>
            <a:ext cx="223224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/>
          <p:cNvSpPr/>
          <p:nvPr/>
        </p:nvSpPr>
        <p:spPr>
          <a:xfrm>
            <a:off x="3203848" y="29249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4283968" y="29249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/>
          <p:cNvSpPr/>
          <p:nvPr/>
        </p:nvSpPr>
        <p:spPr>
          <a:xfrm>
            <a:off x="5508104" y="29249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9634" name="Picture 2" descr="http://www.fisica.net/mecanicaclassica/alavancas_arquivos/image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437112"/>
            <a:ext cx="4031169" cy="1739256"/>
          </a:xfrm>
          <a:prstGeom prst="rect">
            <a:avLst/>
          </a:prstGeom>
          <a:noFill/>
        </p:spPr>
      </p:pic>
      <p:pic>
        <p:nvPicPr>
          <p:cNvPr id="69636" name="Picture 4" descr="http://3.bp.blogspot.com/-fawnJlXNA6o/ToDlrV02rbI/AAAAAAAAAIc/KS2-9_XKqXg/s1600/interresisten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212976"/>
            <a:ext cx="2830007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Alavancas</a:t>
            </a:r>
            <a:endParaRPr kumimoji="0" lang="pt-BR" sz="2600" b="0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Tipos de alavancas: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Tx/>
              <a:buChar char="-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Interpotente </a:t>
            </a:r>
            <a:r>
              <a:rPr lang="pt-BR" sz="2600" dirty="0" smtClean="0"/>
              <a:t>– A força de potência fica entre o ponto de apoio e a força resistente. (pinça, </a:t>
            </a:r>
            <a:r>
              <a:rPr lang="pt-BR" sz="2600" dirty="0" err="1" smtClean="0"/>
              <a:t>hashis</a:t>
            </a:r>
            <a:r>
              <a:rPr lang="pt-BR" sz="2600" dirty="0" smtClean="0"/>
              <a:t>, cortador de unhas)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Tx/>
              <a:buChar char="-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Tx/>
              <a:buChar char="-"/>
            </a:pPr>
            <a:r>
              <a:rPr lang="pt-BR" sz="2600" dirty="0" smtClean="0"/>
              <a:t>                              O            </a:t>
            </a:r>
            <a:r>
              <a:rPr lang="pt-BR" sz="2600" dirty="0" err="1" smtClean="0"/>
              <a:t>Fp</a:t>
            </a:r>
            <a:r>
              <a:rPr lang="pt-BR" sz="2600" dirty="0" smtClean="0"/>
              <a:t>           </a:t>
            </a:r>
            <a:r>
              <a:rPr lang="pt-BR" sz="2600" dirty="0" err="1" smtClean="0"/>
              <a:t>Fr</a:t>
            </a: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Conector reto 3"/>
          <p:cNvCxnSpPr/>
          <p:nvPr/>
        </p:nvCxnSpPr>
        <p:spPr>
          <a:xfrm>
            <a:off x="3419872" y="3068960"/>
            <a:ext cx="223224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/>
          <p:cNvSpPr/>
          <p:nvPr/>
        </p:nvSpPr>
        <p:spPr>
          <a:xfrm>
            <a:off x="3203848" y="29249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4283968" y="29249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/>
          <p:cNvSpPr/>
          <p:nvPr/>
        </p:nvSpPr>
        <p:spPr>
          <a:xfrm>
            <a:off x="5508104" y="29249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1682" name="Picture 2" descr="http://www.educadores.diaadia.pr.gov.br/arquivos/File/tvmultimidia/imagens/2011/ciencias/87alicate_unhas_interpotente.jpg"/>
          <p:cNvPicPr>
            <a:picLocks noChangeAspect="1" noChangeArrowheads="1"/>
          </p:cNvPicPr>
          <p:nvPr/>
        </p:nvPicPr>
        <p:blipFill>
          <a:blip r:embed="rId3" cstate="print"/>
          <a:srcRect l="17850" t="7875" r="18101" b="8651"/>
          <a:stretch>
            <a:fillRect/>
          </a:stretch>
        </p:blipFill>
        <p:spPr bwMode="auto">
          <a:xfrm>
            <a:off x="755576" y="4293096"/>
            <a:ext cx="2569191" cy="2232248"/>
          </a:xfrm>
          <a:prstGeom prst="rect">
            <a:avLst/>
          </a:prstGeom>
          <a:noFill/>
        </p:spPr>
      </p:pic>
      <p:pic>
        <p:nvPicPr>
          <p:cNvPr id="71684" name="Picture 4" descr="http://3.bp.blogspot.com/-jOK3DG9wDVc/Tqrt6bNGu3I/AAAAAAAAAKo/CKsJXWo8EtU/s1600/image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941168"/>
            <a:ext cx="2390775" cy="838201"/>
          </a:xfrm>
          <a:prstGeom prst="rect">
            <a:avLst/>
          </a:prstGeom>
          <a:noFill/>
        </p:spPr>
      </p:pic>
      <p:pic>
        <p:nvPicPr>
          <p:cNvPr id="71686" name="Picture 6" descr="http://www.drsergio.com.br/ergonomia/curso/IMGcurso/Alav/interpotent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645024"/>
            <a:ext cx="2625080" cy="3005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Alavancas</a:t>
            </a:r>
            <a:endParaRPr kumimoji="0" lang="pt-BR" sz="2600" b="0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Equação das alavancas: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                         </a:t>
            </a:r>
            <a:r>
              <a:rPr lang="pt-BR" sz="2600" dirty="0" err="1" smtClean="0">
                <a:solidFill>
                  <a:schemeClr val="accent2">
                    <a:lumMod val="75000"/>
                  </a:schemeClr>
                </a:solidFill>
              </a:rPr>
              <a:t>Fp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.OP = </a:t>
            </a:r>
            <a:r>
              <a:rPr lang="pt-BR" sz="2600" dirty="0" err="1" smtClean="0">
                <a:solidFill>
                  <a:schemeClr val="accent2">
                    <a:lumMod val="75000"/>
                  </a:schemeClr>
                </a:solidFill>
              </a:rPr>
              <a:t>Fr.OR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err="1" smtClean="0">
                <a:solidFill>
                  <a:schemeClr val="accent2">
                    <a:lumMod val="75000"/>
                  </a:schemeClr>
                </a:solidFill>
              </a:rPr>
              <a:t>Fp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 – Força potente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err="1" smtClean="0">
                <a:solidFill>
                  <a:schemeClr val="accent2">
                    <a:lumMod val="75000"/>
                  </a:schemeClr>
                </a:solidFill>
              </a:rPr>
              <a:t>Fr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 – Força resistente   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OP – Distância entre o apoio e a força potente.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OR – Distância entre o apoio e a força resistente.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Conector de seta reta 7"/>
          <p:cNvCxnSpPr/>
          <p:nvPr/>
        </p:nvCxnSpPr>
        <p:spPr>
          <a:xfrm>
            <a:off x="2915816" y="1412776"/>
            <a:ext cx="288032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>
            <a:off x="3995936" y="1412776"/>
            <a:ext cx="288032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245283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Alavancas</a:t>
            </a:r>
            <a:endParaRPr kumimoji="0" lang="pt-BR" sz="2600" b="0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Equação das alavancas: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                         </a:t>
            </a:r>
            <a:r>
              <a:rPr lang="pt-BR" sz="2600" dirty="0" err="1" smtClean="0">
                <a:solidFill>
                  <a:schemeClr val="accent2">
                    <a:lumMod val="75000"/>
                  </a:schemeClr>
                </a:solidFill>
              </a:rPr>
              <a:t>Fp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.OP = </a:t>
            </a:r>
            <a:r>
              <a:rPr lang="pt-BR" sz="2600" dirty="0" err="1" smtClean="0">
                <a:solidFill>
                  <a:schemeClr val="accent2">
                    <a:lumMod val="75000"/>
                  </a:schemeClr>
                </a:solidFill>
              </a:rPr>
              <a:t>Fr.OR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</a:rPr>
              <a:t>Exemplo: </a:t>
            </a: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Calcule o valor da potência (P) necessária para levantar o pedregulho (carga) de 120 </a:t>
            </a: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N. Sabendo que a distância entre a força potente e o apoio é 6 metros (OP) e a distância entre o apoio e a força resistência é de 1 metro (OR).</a:t>
            </a:r>
            <a:endParaRPr lang="pt-BR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</a:t>
            </a: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Conector de seta reta 7"/>
          <p:cNvCxnSpPr/>
          <p:nvPr/>
        </p:nvCxnSpPr>
        <p:spPr>
          <a:xfrm>
            <a:off x="2915816" y="1412776"/>
            <a:ext cx="288032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>
            <a:off x="3995936" y="1412776"/>
            <a:ext cx="288032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/>
          <a:srcRect l="25195" t="46875" r="50195" b="31562"/>
          <a:stretch>
            <a:fillRect/>
          </a:stretch>
        </p:blipFill>
        <p:spPr bwMode="auto">
          <a:xfrm>
            <a:off x="2071670" y="3429000"/>
            <a:ext cx="482672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323528" y="44624"/>
            <a:ext cx="8820472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Parada para fazer exercícios!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000" baseline="0" dirty="0" smtClean="0">
                <a:solidFill>
                  <a:schemeClr val="accent2">
                    <a:lumMod val="75000"/>
                  </a:schemeClr>
                </a:solidFill>
              </a:rPr>
              <a:t>Questão</a:t>
            </a:r>
            <a:r>
              <a:rPr lang="pt-BR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sz="2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Superman</a:t>
            </a: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levou 30 minutos  para empurrar um carro por 100</a:t>
            </a:r>
            <a:r>
              <a:rPr kumimoji="0" lang="pt-B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metros, supondo que a força aplicada foi 600 N, que trabalho ele realizou?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000" baseline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</a:t>
            </a: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Hulk</a:t>
            </a: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fez a mesma coisa, porém levou apenas 10 para fazer o mesmo. Qual dos dois tem maior potência?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000" dirty="0" smtClean="0">
                <a:solidFill>
                  <a:schemeClr val="accent2">
                    <a:lumMod val="75000"/>
                  </a:schemeClr>
                </a:solidFill>
              </a:rPr>
              <a:t>Questão 3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pt-BR" sz="2000" noProof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Diga que tipo de alavanca são as figuras abaixo: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                         </a:t>
            </a: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http://www.sobiologia.com.br/figuras/oitava_serie/alavan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194" y="3929066"/>
            <a:ext cx="3240360" cy="1696846"/>
          </a:xfrm>
          <a:prstGeom prst="rect">
            <a:avLst/>
          </a:prstGeom>
          <a:noFill/>
        </p:spPr>
      </p:pic>
      <p:pic>
        <p:nvPicPr>
          <p:cNvPr id="6" name="Picture 4" descr="http://3.bp.blogspot.com/-jOK3DG9wDVc/Tqrt6bNGu3I/AAAAAAAAAKo/CKsJXWo8EtU/s1600/image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2454" y="4286256"/>
            <a:ext cx="3006934" cy="1054225"/>
          </a:xfrm>
          <a:prstGeom prst="rect">
            <a:avLst/>
          </a:prstGeom>
          <a:noFill/>
        </p:spPr>
      </p:pic>
      <p:pic>
        <p:nvPicPr>
          <p:cNvPr id="7" name="Picture 2" descr="http://www.fisica.net/mecanicaclassica/alavancas_arquivos/image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3650" y="4214818"/>
            <a:ext cx="2670350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323528" y="44624"/>
            <a:ext cx="8820472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Parada para fazer exercícios!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000" dirty="0" smtClean="0">
                <a:solidFill>
                  <a:schemeClr val="accent2">
                    <a:lumMod val="75000"/>
                  </a:schemeClr>
                </a:solidFill>
              </a:rPr>
              <a:t>Questão 4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Mônica e Magali</a:t>
            </a:r>
            <a:r>
              <a:rPr kumimoji="0" lang="pt-B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estão brincando de gangorra. Vamos supor que a Mônica pese 140N e a Magali pese 120N. Mônica está sentada a </a:t>
            </a:r>
            <a:r>
              <a:rPr kumimoji="0" lang="pt-B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metro </a:t>
            </a:r>
            <a:r>
              <a:rPr kumimoji="0" lang="pt-B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apoio. </a:t>
            </a: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Qual a distância que Magali deve ficar do apoio para que a gangorra fique equilibrada?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                         </a:t>
            </a: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7826" name="Picture 2" descr="http://1.bp.blogspot.com/-eQB2Smr_RbE/UQ08tR20nhI/AAAAAAABNeY/-B2R4c_8ZHg/s1600/Atividades+Volta+as+Aulas+F%C3%A9rias+sol+mar+praia+brincadeiras+exercicios+desenh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276872"/>
            <a:ext cx="5347588" cy="3709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Roldanas (Polias)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dirty="0" smtClean="0"/>
              <a:t>São discos com um canal por meio do qual passa um fio ou corda, em que está presa uma carga.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Móveis:                                                               Fixas:</a:t>
            </a:r>
            <a:endParaRPr kumimoji="0" lang="pt-B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8066" name="Picture 2" descr="http://www.sobiologia.com.br/figuras/oitava_serie/roldana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708919"/>
            <a:ext cx="2232248" cy="3896529"/>
          </a:xfrm>
          <a:prstGeom prst="rect">
            <a:avLst/>
          </a:prstGeom>
          <a:noFill/>
        </p:spPr>
      </p:pic>
      <p:pic>
        <p:nvPicPr>
          <p:cNvPr id="88068" name="Picture 4" descr="http://www.sobiologia.com.br/figuras/oitava_serie/roldan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924944"/>
            <a:ext cx="3187081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Roldanas (Polias)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</a:rPr>
              <a:t>Fixas : </a:t>
            </a:r>
            <a:r>
              <a:rPr 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Alteram a direção e sentido da força. A força                                                                            necessária para equilibrar um peso, é a igual a força exercida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</a:t>
            </a:r>
            <a:r>
              <a:rPr kumimoji="0" lang="pt-BR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Fp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  <a:r>
              <a:rPr kumimoji="0" lang="pt-BR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</a:t>
            </a:r>
            <a:endParaRPr kumimoji="0" lang="pt-BR" sz="24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400" baseline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Móveis: 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Diminui a força de resistência.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baseline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Para equilibrar um peso na roldana móvel: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  <a:r>
              <a:rPr kumimoji="0" lang="pt-BR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Fp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pt-BR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/2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Roldanas (Polias)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dirty="0" smtClean="0"/>
              <a:t>Combinação de polias: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4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4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4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4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Em um sistema pode haver mais de uma roldana atuando.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Para calcular a força necessária para  equilibrar um peso em um sistema com apenas 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</a:rPr>
              <a:t>uma roldana fixa </a:t>
            </a:r>
            <a:r>
              <a:rPr 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 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</a:rPr>
              <a:t>várias outras móveis</a:t>
            </a:r>
            <a:r>
              <a:rPr 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basta usar a fórmula: </a:t>
            </a:r>
            <a:r>
              <a:rPr lang="pt-BR" sz="2400" dirty="0" err="1" smtClean="0">
                <a:solidFill>
                  <a:schemeClr val="accent2">
                    <a:lumMod val="75000"/>
                  </a:schemeClr>
                </a:solidFill>
              </a:rPr>
              <a:t>Fp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</a:rPr>
              <a:t> = </a:t>
            </a:r>
            <a:r>
              <a:rPr lang="pt-BR" sz="2400" dirty="0" err="1" smtClean="0">
                <a:solidFill>
                  <a:schemeClr val="accent2">
                    <a:lumMod val="75000"/>
                  </a:schemeClr>
                </a:solidFill>
              </a:rPr>
              <a:t>Fr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</a:rPr>
              <a:t>/2</a:t>
            </a:r>
            <a:r>
              <a:rPr lang="pt-BR" sz="2400" baseline="30000" dirty="0" smtClean="0">
                <a:solidFill>
                  <a:schemeClr val="accent2">
                    <a:lumMod val="75000"/>
                  </a:schemeClr>
                </a:solidFill>
              </a:rPr>
              <a:t>n 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número de roldanas móveis.</a:t>
            </a:r>
            <a:endParaRPr kumimoji="0" lang="pt-BR" sz="2400" b="0" i="0" u="none" strike="noStrike" kern="1200" cap="none" spc="0" normalizeH="0" baseline="3000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6018" name="Picture 2" descr="http://www.scielo.br/img/revistas/rbef/v33n4/05f07.jpg"/>
          <p:cNvPicPr>
            <a:picLocks noChangeAspect="1" noChangeArrowheads="1"/>
          </p:cNvPicPr>
          <p:nvPr/>
        </p:nvPicPr>
        <p:blipFill>
          <a:blip r:embed="rId3" cstate="print"/>
          <a:srcRect r="53285" b="19512"/>
          <a:stretch>
            <a:fillRect/>
          </a:stretch>
        </p:blipFill>
        <p:spPr bwMode="auto">
          <a:xfrm>
            <a:off x="2915816" y="1340768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Roldanas (Polias)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dirty="0" smtClean="0"/>
              <a:t>Exemplo: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4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4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                                        </a:t>
            </a:r>
            <a:r>
              <a:rPr lang="pt-BR" sz="2600" dirty="0" err="1" smtClean="0"/>
              <a:t>Fp</a:t>
            </a: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                                        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      </a:t>
            </a:r>
            <a:r>
              <a:rPr lang="pt-BR" sz="2600" dirty="0" err="1" smtClean="0"/>
              <a:t>Fr</a:t>
            </a: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A caixa pesa 40N, temos 1 roldana fixa e 4 móveis, que força potente devemos aplicar para equilibrar a caixa?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971600" y="1556792"/>
            <a:ext cx="2160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Elipse 3"/>
          <p:cNvSpPr/>
          <p:nvPr/>
        </p:nvSpPr>
        <p:spPr>
          <a:xfrm>
            <a:off x="827584" y="177281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reto 6"/>
          <p:cNvCxnSpPr>
            <a:stCxn id="4" idx="7"/>
          </p:cNvCxnSpPr>
          <p:nvPr/>
        </p:nvCxnSpPr>
        <p:spPr>
          <a:xfrm>
            <a:off x="1257823" y="1846633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/>
          <p:cNvSpPr/>
          <p:nvPr/>
        </p:nvSpPr>
        <p:spPr>
          <a:xfrm>
            <a:off x="1259632" y="321297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0" name="Conector reto 9"/>
          <p:cNvCxnSpPr/>
          <p:nvPr/>
        </p:nvCxnSpPr>
        <p:spPr>
          <a:xfrm>
            <a:off x="1691680" y="1988840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ipse 10"/>
          <p:cNvSpPr/>
          <p:nvPr/>
        </p:nvSpPr>
        <p:spPr>
          <a:xfrm>
            <a:off x="1691680" y="184482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>
            <a:off x="2195736" y="1988840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ipse 12"/>
          <p:cNvSpPr/>
          <p:nvPr/>
        </p:nvSpPr>
        <p:spPr>
          <a:xfrm>
            <a:off x="2195736" y="328498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4" name="Conector reto 13"/>
          <p:cNvCxnSpPr/>
          <p:nvPr/>
        </p:nvCxnSpPr>
        <p:spPr>
          <a:xfrm>
            <a:off x="2627784" y="1988840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ipse 14"/>
          <p:cNvSpPr/>
          <p:nvPr/>
        </p:nvSpPr>
        <p:spPr>
          <a:xfrm>
            <a:off x="2627784" y="184482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6" name="Conector reto 15"/>
          <p:cNvCxnSpPr/>
          <p:nvPr/>
        </p:nvCxnSpPr>
        <p:spPr>
          <a:xfrm>
            <a:off x="3131840" y="1988840"/>
            <a:ext cx="72008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>
            <a:off x="1475656" y="3429000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ângulo 19"/>
          <p:cNvSpPr/>
          <p:nvPr/>
        </p:nvSpPr>
        <p:spPr>
          <a:xfrm>
            <a:off x="1115616" y="4221088"/>
            <a:ext cx="8640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357158" y="1666608"/>
            <a:ext cx="8305800" cy="4834226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Formula para calcular trabalho: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              </a:t>
            </a:r>
            <a:r>
              <a:rPr kumimoji="0" lang="el-G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cs typeface="Times New Roman"/>
              </a:rPr>
              <a:t>τ</a:t>
            </a: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cs typeface="Times New Roman"/>
              </a:rPr>
              <a:t> = F. </a:t>
            </a:r>
            <a:r>
              <a:rPr kumimoji="0" lang="el-G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cs typeface="Times New Roman"/>
              </a:rPr>
              <a:t>Δ</a:t>
            </a: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cs typeface="Times New Roman"/>
              </a:rPr>
              <a:t>S</a:t>
            </a: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l-G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Δ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S - Deslocamento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cs typeface="Times New Roman"/>
              </a:rPr>
              <a:t>F</a:t>
            </a:r>
            <a:r>
              <a:rPr kumimoji="0" lang="pt-BR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cs typeface="Times New Roman"/>
              </a:rPr>
              <a:t> – Força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l-G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τ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– Trabalho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cs typeface="Times New Roman"/>
              </a:rPr>
              <a:t>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            O 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trabalho se mede em joules! (J)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pt-B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772" name="Picture 4" descr="http://obj1.render.com.br:8080/images/courses/products/FIS-F-TE/slideshow/Curso-slideshow-fisica-fundamental-trabalho-e-energia--FIS-F-TE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357430"/>
            <a:ext cx="4000500" cy="2714626"/>
          </a:xfrm>
          <a:prstGeom prst="rect">
            <a:avLst/>
          </a:prstGeom>
          <a:noFill/>
        </p:spPr>
      </p:pic>
      <p:sp>
        <p:nvSpPr>
          <p:cNvPr id="4" name="Retângulo 3"/>
          <p:cNvSpPr/>
          <p:nvPr/>
        </p:nvSpPr>
        <p:spPr>
          <a:xfrm>
            <a:off x="1142976" y="214290"/>
            <a:ext cx="60304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Um trabalho foi realizado quando uma força foi usada para deslocar um corpo.</a:t>
            </a:r>
            <a:endParaRPr lang="pt-B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Roldanas (Polias)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dirty="0" smtClean="0"/>
              <a:t>Quando há o mesmo número de roldanas móveis e fixas, a fórmula é diferente: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dirty="0" smtClean="0"/>
              <a:t>     </a:t>
            </a:r>
            <a:r>
              <a:rPr lang="pt-BR" sz="2400" dirty="0" err="1" smtClean="0">
                <a:solidFill>
                  <a:schemeClr val="accent2">
                    <a:lumMod val="75000"/>
                  </a:schemeClr>
                </a:solidFill>
              </a:rPr>
              <a:t>Fp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</a:rPr>
              <a:t> = </a:t>
            </a:r>
            <a:r>
              <a:rPr lang="pt-BR" sz="2400" dirty="0" err="1" smtClean="0">
                <a:solidFill>
                  <a:schemeClr val="accent2">
                    <a:lumMod val="75000"/>
                  </a:schemeClr>
                </a:solidFill>
              </a:rPr>
              <a:t>Fr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</a:rPr>
              <a:t>/2.n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4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dirty="0" smtClean="0"/>
              <a:t>N = número de roldanas móveis.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4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dirty="0" smtClean="0"/>
              <a:t>Exemplo: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843808" y="3284984"/>
            <a:ext cx="2160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/>
          <p:cNvSpPr/>
          <p:nvPr/>
        </p:nvSpPr>
        <p:spPr>
          <a:xfrm>
            <a:off x="2699792" y="350100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Conector reto 5"/>
          <p:cNvCxnSpPr>
            <a:stCxn id="5" idx="7"/>
          </p:cNvCxnSpPr>
          <p:nvPr/>
        </p:nvCxnSpPr>
        <p:spPr>
          <a:xfrm>
            <a:off x="3130031" y="3574825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/>
          <p:cNvSpPr/>
          <p:nvPr/>
        </p:nvSpPr>
        <p:spPr>
          <a:xfrm>
            <a:off x="3131840" y="494116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8" name="Conector reto 7"/>
          <p:cNvCxnSpPr/>
          <p:nvPr/>
        </p:nvCxnSpPr>
        <p:spPr>
          <a:xfrm>
            <a:off x="3563888" y="3717032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e 8"/>
          <p:cNvSpPr/>
          <p:nvPr/>
        </p:nvSpPr>
        <p:spPr>
          <a:xfrm>
            <a:off x="3563888" y="357301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0" name="Conector reto 9"/>
          <p:cNvCxnSpPr/>
          <p:nvPr/>
        </p:nvCxnSpPr>
        <p:spPr>
          <a:xfrm>
            <a:off x="4067944" y="3717032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ipse 10"/>
          <p:cNvSpPr/>
          <p:nvPr/>
        </p:nvSpPr>
        <p:spPr>
          <a:xfrm>
            <a:off x="4067944" y="501317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 flipH="1">
            <a:off x="4499992" y="3861048"/>
            <a:ext cx="502247" cy="14383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/>
        </p:nvCxnSpPr>
        <p:spPr>
          <a:xfrm>
            <a:off x="3347864" y="5157192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ângulo 15"/>
          <p:cNvSpPr/>
          <p:nvPr/>
        </p:nvSpPr>
        <p:spPr>
          <a:xfrm>
            <a:off x="2987824" y="5949280"/>
            <a:ext cx="8640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3707904" y="3284984"/>
            <a:ext cx="2160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Atividades finais!</a:t>
            </a:r>
          </a:p>
          <a:p>
            <a:pPr marL="457200" lvl="0" indent="-457200">
              <a:spcBef>
                <a:spcPts val="600"/>
              </a:spcBef>
              <a:buClr>
                <a:schemeClr val="accent2"/>
              </a:buClr>
              <a:buSzPct val="85000"/>
              <a:buAutoNum type="arabicParenR"/>
            </a:pPr>
            <a:r>
              <a:rPr lang="pt-BR" sz="2400" noProof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Correlacione:</a:t>
            </a:r>
          </a:p>
          <a:p>
            <a:pPr marL="457200" lvl="0" indent="-45720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a. Interpotente</a:t>
            </a:r>
          </a:p>
          <a:p>
            <a:pPr marL="457200" lvl="0" indent="-45720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Interfixa</a:t>
            </a:r>
          </a:p>
          <a:p>
            <a:pPr marL="457200" lvl="0" indent="-45720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c.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Inter resistente</a:t>
            </a:r>
          </a:p>
          <a:p>
            <a:pPr marL="457200" lvl="0" indent="-45720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400" baseline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lvl="0" indent="-45720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    ) Tesoura</a:t>
            </a:r>
          </a:p>
          <a:p>
            <a:pPr marL="457200" lvl="0" indent="-45720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baseline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) Quebra nozes</a:t>
            </a:r>
          </a:p>
          <a:p>
            <a:pPr marL="457200" lvl="0" indent="-45720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) Pinça</a:t>
            </a:r>
          </a:p>
          <a:p>
            <a:pPr marL="457200" lvl="0" indent="-45720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baseline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) Carrinho de mão</a:t>
            </a:r>
            <a:endParaRPr kumimoji="0" lang="pt-B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Atividades finais!</a:t>
            </a:r>
          </a:p>
          <a:p>
            <a:pPr marL="457200" lvl="0" indent="-45720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400" noProof="0" dirty="0" smtClean="0">
                <a:solidFill>
                  <a:schemeClr val="accent2">
                    <a:lumMod val="75000"/>
                  </a:schemeClr>
                </a:solidFill>
              </a:rPr>
              <a:t>2) </a:t>
            </a:r>
            <a:r>
              <a:rPr lang="pt-BR" sz="2400" noProof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Um pedreiro está segurando a ponta de um fio de um sistema de roldanas para equilibrar um balde com terra, que pesa 50N. O número de roldanas fixas é o mesmo de roldanas móveis, que é 5.  Que força o pedreiro deve fazer para equilibrar o balde?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</a:t>
            </a:r>
            <a:r>
              <a:rPr kumimoji="0" lang="pt-BR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Fp</a:t>
            </a:r>
            <a:r>
              <a:rPr kumimoji="0" lang="pt-BR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?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               </a:t>
            </a:r>
            <a:r>
              <a:rPr lang="pt-BR" sz="2600" dirty="0" err="1" smtClean="0"/>
              <a:t>Fr</a:t>
            </a:r>
            <a:r>
              <a:rPr lang="pt-BR" sz="2600" dirty="0" smtClean="0"/>
              <a:t> = 50N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27584" y="3212976"/>
            <a:ext cx="2160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Elipse 3"/>
          <p:cNvSpPr/>
          <p:nvPr/>
        </p:nvSpPr>
        <p:spPr>
          <a:xfrm>
            <a:off x="683568" y="342900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Conector reto 4"/>
          <p:cNvCxnSpPr>
            <a:stCxn id="4" idx="7"/>
          </p:cNvCxnSpPr>
          <p:nvPr/>
        </p:nvCxnSpPr>
        <p:spPr>
          <a:xfrm>
            <a:off x="1113807" y="3502817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e 5"/>
          <p:cNvSpPr/>
          <p:nvPr/>
        </p:nvSpPr>
        <p:spPr>
          <a:xfrm>
            <a:off x="1115616" y="486916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reto 6"/>
          <p:cNvCxnSpPr/>
          <p:nvPr/>
        </p:nvCxnSpPr>
        <p:spPr>
          <a:xfrm>
            <a:off x="1547664" y="3645024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/>
          <p:cNvSpPr/>
          <p:nvPr/>
        </p:nvSpPr>
        <p:spPr>
          <a:xfrm>
            <a:off x="1547664" y="350100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9" name="Conector reto 8"/>
          <p:cNvCxnSpPr/>
          <p:nvPr/>
        </p:nvCxnSpPr>
        <p:spPr>
          <a:xfrm>
            <a:off x="2051720" y="3645024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/>
          <p:cNvSpPr/>
          <p:nvPr/>
        </p:nvSpPr>
        <p:spPr>
          <a:xfrm>
            <a:off x="2051720" y="494116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>
            <a:off x="1331640" y="5085184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ângulo 12"/>
          <p:cNvSpPr/>
          <p:nvPr/>
        </p:nvSpPr>
        <p:spPr>
          <a:xfrm>
            <a:off x="971600" y="5877272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1691680" y="3212976"/>
            <a:ext cx="2160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2629593" y="3284984"/>
            <a:ext cx="2160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Elipse 27"/>
          <p:cNvSpPr/>
          <p:nvPr/>
        </p:nvSpPr>
        <p:spPr>
          <a:xfrm>
            <a:off x="2483768" y="350100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9" name="Conector reto 28"/>
          <p:cNvCxnSpPr/>
          <p:nvPr/>
        </p:nvCxnSpPr>
        <p:spPr>
          <a:xfrm>
            <a:off x="2915816" y="3574825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lipse 29"/>
          <p:cNvSpPr/>
          <p:nvPr/>
        </p:nvSpPr>
        <p:spPr>
          <a:xfrm>
            <a:off x="2917625" y="494116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1" name="Conector reto 30"/>
          <p:cNvCxnSpPr/>
          <p:nvPr/>
        </p:nvCxnSpPr>
        <p:spPr>
          <a:xfrm>
            <a:off x="3349673" y="3717032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lipse 31"/>
          <p:cNvSpPr/>
          <p:nvPr/>
        </p:nvSpPr>
        <p:spPr>
          <a:xfrm>
            <a:off x="3349673" y="357301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3" name="Conector reto 32"/>
          <p:cNvCxnSpPr/>
          <p:nvPr/>
        </p:nvCxnSpPr>
        <p:spPr>
          <a:xfrm>
            <a:off x="3853729" y="3717032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ipse 33"/>
          <p:cNvSpPr/>
          <p:nvPr/>
        </p:nvSpPr>
        <p:spPr>
          <a:xfrm>
            <a:off x="3853729" y="501317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5" name="Conector reto 34"/>
          <p:cNvCxnSpPr/>
          <p:nvPr/>
        </p:nvCxnSpPr>
        <p:spPr>
          <a:xfrm flipH="1">
            <a:off x="4285778" y="3789040"/>
            <a:ext cx="70198" cy="1510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tângulo 37"/>
          <p:cNvSpPr/>
          <p:nvPr/>
        </p:nvSpPr>
        <p:spPr>
          <a:xfrm>
            <a:off x="3493689" y="3284984"/>
            <a:ext cx="2160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9" name="Conector reto 38"/>
          <p:cNvCxnSpPr/>
          <p:nvPr/>
        </p:nvCxnSpPr>
        <p:spPr>
          <a:xfrm>
            <a:off x="2555776" y="3573016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lipse 40"/>
          <p:cNvSpPr/>
          <p:nvPr/>
        </p:nvSpPr>
        <p:spPr>
          <a:xfrm>
            <a:off x="4355976" y="364502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4499992" y="3356992"/>
            <a:ext cx="2160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43" name="Conector reto 42"/>
          <p:cNvCxnSpPr/>
          <p:nvPr/>
        </p:nvCxnSpPr>
        <p:spPr>
          <a:xfrm>
            <a:off x="4860032" y="3861048"/>
            <a:ext cx="1809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lipse 44"/>
          <p:cNvSpPr/>
          <p:nvPr/>
        </p:nvSpPr>
        <p:spPr>
          <a:xfrm>
            <a:off x="4860032" y="515719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46" name="Conector reto 45"/>
          <p:cNvCxnSpPr/>
          <p:nvPr/>
        </p:nvCxnSpPr>
        <p:spPr>
          <a:xfrm flipH="1">
            <a:off x="5293889" y="3933056"/>
            <a:ext cx="646263" cy="1582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Exemplo: </a:t>
            </a:r>
            <a:r>
              <a:rPr lang="pt-BR" sz="2400" dirty="0" smtClean="0">
                <a:latin typeface="Times New Roman"/>
                <a:cs typeface="Times New Roman"/>
              </a:rPr>
              <a:t>Qual o trabalho realizado por um força </a:t>
            </a:r>
            <a:r>
              <a:rPr lang="pt-BR" sz="2400" dirty="0" smtClean="0">
                <a:latin typeface="Times New Roman"/>
                <a:cs typeface="Times New Roman"/>
              </a:rPr>
              <a:t>de 10N aplicada a um bloco de madeira que se deslocou por 2 metros?</a:t>
            </a:r>
            <a:endParaRPr lang="pt-BR" sz="2400" dirty="0" smtClean="0">
              <a:latin typeface="Times New Roman"/>
              <a:cs typeface="Times New Roman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lang="pt-BR" sz="24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Lembre-se que : 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T= F. </a:t>
            </a:r>
            <a:r>
              <a:rPr lang="el-G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Δ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S</a:t>
            </a:r>
            <a:endParaRPr lang="pt-BR" sz="24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 Então 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: F= 10N         </a:t>
            </a:r>
            <a:r>
              <a:rPr lang="el-G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Δ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S= </a:t>
            </a: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2m   T=?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  </a:t>
            </a:r>
            <a:endParaRPr lang="pt-BR" sz="24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Sabendo a força, podemos calcular trabalho.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lang="pt-BR" sz="24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pt-BR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Potência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pt-BR" sz="2600" dirty="0" smtClean="0"/>
              <a:t>E o trabalho realizado por unidade de tempo.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</a:t>
            </a:r>
            <a:r>
              <a:rPr lang="pt-BR" sz="2600" dirty="0" err="1" smtClean="0"/>
              <a:t>Pot</a:t>
            </a:r>
            <a:r>
              <a:rPr lang="pt-BR" sz="2600" dirty="0" smtClean="0"/>
              <a:t> =    </a:t>
            </a:r>
            <a:r>
              <a:rPr lang="el-G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τ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b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         </a:t>
            </a:r>
            <a:r>
              <a:rPr lang="el-G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Δ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T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A potência se mede em Watts (W)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 1000 Watts equivale a 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1KW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Qual a potência de uma máquina que realiza 20J de trabalho por 10 segundos. </a:t>
            </a: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Conector reto 5"/>
          <p:cNvCxnSpPr/>
          <p:nvPr/>
        </p:nvCxnSpPr>
        <p:spPr>
          <a:xfrm>
            <a:off x="1547664" y="1772816"/>
            <a:ext cx="576064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195290" y="309286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Atividades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000" dirty="0" smtClean="0"/>
              <a:t>1- Calcular </a:t>
            </a:r>
            <a:r>
              <a:rPr lang="pt-BR" sz="2000" dirty="0" smtClean="0"/>
              <a:t>o trabalho realizado por uma força de 28 N que desloca um objeto numa distância de 2 m na mesma direção e sentido da força</a:t>
            </a:r>
            <a:r>
              <a:rPr lang="pt-BR" sz="2000" dirty="0" smtClean="0"/>
              <a:t>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000" dirty="0" smtClean="0"/>
          </a:p>
          <a:p>
            <a:pPr marL="27432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000" dirty="0" smtClean="0"/>
              <a:t>2 </a:t>
            </a:r>
            <a:r>
              <a:rPr lang="pt-BR" sz="2000" dirty="0" smtClean="0"/>
              <a:t>- Em quanto tempo um motor de potência igual a 1500 W realiza um trabalho de 4500 J?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000" dirty="0" smtClean="0"/>
              <a:t>3 -  Se o homem de ferro aplicasse </a:t>
            </a:r>
            <a:r>
              <a:rPr lang="pt-BR" sz="2000" dirty="0" smtClean="0"/>
              <a:t>uma força </a:t>
            </a:r>
            <a:r>
              <a:rPr lang="pt-BR" sz="2000" dirty="0" smtClean="0"/>
              <a:t>proveniente </a:t>
            </a:r>
            <a:r>
              <a:rPr lang="pt-BR" sz="2000" dirty="0" smtClean="0"/>
              <a:t>de seus "raios propulsores", de intensidade 2000 N em um material, deslocando-o em 5 m, qual seria o trabalho realizado </a:t>
            </a:r>
            <a:r>
              <a:rPr lang="pt-BR" sz="2000" dirty="0" smtClean="0"/>
              <a:t>pela </a:t>
            </a:r>
            <a:r>
              <a:rPr lang="pt-BR" sz="2000" dirty="0" smtClean="0"/>
              <a:t>força</a:t>
            </a:r>
            <a:r>
              <a:rPr lang="pt-BR" sz="2000" dirty="0" smtClean="0"/>
              <a:t>?</a:t>
            </a:r>
            <a:endParaRPr lang="pt-BR" sz="2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</a:t>
            </a: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9" name="AutoShape 5" descr="data:image/png;base64,iVBORw0KGgoAAAANSUhEUgAAASYAAADDCAIAAACgWCsIAAAgAElEQVR4nOx9d1hU1/Y2iAUxdiwgiL1EDYq9xmgsiTUxRlM0auy9K6goFkCjRlNMTEw01ti72AuCvXfFToepp+2+1/fHgfmIyS/3xqtilPfZD8+ZmTMzZ87i3avstdZ2gxzkIAcvEG7ZfQE5yMHrhZeRclJKQghjLLsvJAf/GVJKKaXrIefc9VBKyTk3D4QQ5gFjLOv5ryGymXKmMIQQMhOEENdDIUQO8V5ymGIihJiCcz3JGDPlyDnHGFNKASBHoJDtlBNCcM455ywT5jTJOUcIZZ0yc/ByAiFkks0kGACYfzHGqqqaOs1FRSEExtj18PXES6HlsrJO13VCCGSal4ZhZNWBT5gxOch2mOLTdR0hZD7DGDOnS/ijbWmCUvqaK7qXwpdzEc9ljbjmyz/zLYdyLxUQQqqqcs4ppZqmWSyWtWvXTpw4ccOGDRaLRdd1AKCU6rpuzp6QqQZfW7wUlIPMydKc/4QQlFJTPOJPeM0F9rIBYyylRAj99NNPHTp0+Pzzz2vVqpUnT54KFSp07979q6++slgskOnFmbIz9d5ri+ynnCtMQimllJqet6qqDofDMAzznBzKvcxACK1Zs6Zy5coeHh4fffRRrVq13Nzc3Nzc8uTJU6VKlbCwMFVVzTNdAZXsveDsRfb7cqYjZ4a8MManT59evHhxhw4dGjRoMH369Fu3bpkcc7l8r7nz/RJi7969derUMWnm6enp5eXl7u6eL1++ypUrV6lSxc/Pb9++faanRwjJcQ1eNOWecMkIIWZYkjGWkJCwcePGBg0aFCtWzMPDw8PD48033+zTp8/WrVtTU1MBwPS8cyiX7TAj/pApzenTp7u5ueXNmzdfvny5cuUyZVegQAFPT898+fL5+Ph07dr1ypUrLnMmR8u9UDwRCOGcO51OTdPi4+OHDx9erFix2rVrN2nSpF69elWqVClVqpS3t3elSpWGDBmSlJQEAAih1zzelb0wbfusnLly5cq7775rmpG5cuVyd3fPmzdv7ty5c+fOnT9//sKFC3t5eb3xxhuTJ09OSUmBTN8v+35B9iObKSeEMCk3aNCgggULvvXWWx9++GGXLl3atGnTsmXLVq1atW7d2tfX94033vjmm280TYPXPt6Vvcg6V5rhkNmzZ3t6epqUc3d3z5UJNzc3k34eHh5eXl5169Y9dOgQACiKkqPlXij+HPFHCMXExLRu3frzzz/v379/+/btO3Xq1LFjx/fff79NmzatWrVq165dgQIFqlev/u2339rt9tdcYNmLrHMlANhstvfff9/NzS137tz58uXLmzdvnjx58uTJU6BAgQIFCnh4eOTKlatQoUK5c+d2d3cPDw8HAFcs+rVFNlMOAB4/ftytW7dBgwZ999133bt379SpU8+ePdu1a9eoUaM6depUqVKlZs2aVapUKVasWJ06daKiol7wBecgK1y5XebDGzduBAYGurm55c+fP0+ePF5eXvny5TN1XZUqVdq0aVO3bt0mTZqUL1++du3aS5YsgRwjJdvDJ0KIyMjIypUrjx8/fvz48b179+7Ro8dHH30UFBRUunRpf39/Pz8/Ly+vUqVK+fv7FyxYcM6cOS/4gnPwBMzwsnm8YcMGb29vDw8PT09Pd3d3T0/PvHnzenp65sqVq1+/fjdu3Dh9+vS6detGjRp15MiRxMREVx5f9v6E7EU2U+7atWv+/v5NmzYNDw+fPHlyz549GzRo0KZNm8DAQDPWbBoq7u7uhQsXdnNz+/LLL3PCJ9kO05cTQixevDh3bo/ceXLnzZvX5bmZXlyfPn3Mk8+cORMSEmIYOgBgjF10fW2RzZRbuXJloUKFPvrooyFDhgwdOrRjx47169dv1qyZv79//vz5a9So0bJlSz8/v+LFi5cvX97T03P48OE5lkn2gnEpAaSQAPD76jWF8nvlcnPPlyevR67cnp4FChQsmDefR+GiXsEh44UklJIjRw/Omh2GsWEYGqU5NVkvlnLm7JiVM/PmzQsICGjfvn3nzp1btWpVrVo1X1/f4sWLFy5cuH79+kuWLDl8+PCqVau6d+8+f/78pUuXRkdHuxaFcvDiIQAQkxKAYQocbp2/2rRWvfxuufO6e7i55ar5Vt2JIVPfqvOmj1+xM+cPA+jz5oe1e6/lbyt/BgBCdSGoEIwQnN2/IzuRbdknpkE/a9asKlWqdO7cuU2bNjVq1ChUqFCePHk8PDyKFSvWpUuX06dPA8DZs2dnzpx57949VVVzVnWyFwJA45IBUEyBgSMhvdM7bdzd3PLnyuvu5vFB908tqj4zYlppv8LXbxwXwvFh9zZubm4Lvp4DAHZHmpSUc0JpDuVeOKSUpk0fEhJSsmTJ1q1bN2/evFKlSkWKFPH39y9QoIC3t/e0adPsdntqaurChQvHjh3rcDhc782Wa84BADAAhXNDAiJMCpBCjhw42M3Nzcszv5ube6v3O1oNY9OONU2aV7tx+0RK2p2p00dVqVqmT98ehuHQDQfnJGfSzB7KmbFmAAgNDfXw8KhZs2arVq0CAwMrVqw4bty4Bg0aeHl5LV68+N69e7169SpYsGC9evWSk5NNouYYltkIDuBkVOEMc9Ong7Wr1xQuVMjdI1duL88369X7ae3KH5cv2rztZ84diKRqesqhozsaNqodtXeblJIxYsZRXme8aF8ua5MFAFiwYIGbm5uvr2/nzp2bN29erVq1X3/99ZNPPmnSpMmOHTtOnjzZokULDw+PgICAa9euuT7hRV5zDrKCAzg5cXJMgBNgAjiltE//vm653YuU9vYomD+/d6HmberfvnMKwOFQHwOgh49vVK1Wrt+XvTDWAQRjVIgcLfeikLVoysSyZcveeOONEiVKtG7dukWLFuXLl2/ZsmWjRo2WLl3qdDrj4uKioqLCwsLq1q27ZcuW19wgeRnAQeqANYkICCwZFgQAgkOn5PLI5eGV1y2Pm1tet3GTBwthN3AyoRYAwzAsjRoHtWrd3GZPBwApBUI5vtyLgmttwIXTp08PGDCgTp065cqVCwoK8vPzy507d7NmzeLi4gAgNTVVSnnnzp22bdvOnz8fY5zTHyp7ISRjEhOJiCAcBGIEAKJjY959r42bu7u7h3urts3v3D0PoDq1BEKtt+Mu7tm75e2WTaaFTtb1jKo5SnOWwrMPnPM7d+4MGjQob968AQEBpoVpKjQppaZpCKHdu3e//fbbP/74o5TS7GCTvdf8OkNyCgJxgQg1JAARnAgBAKvXrvb2LlqvTq1jR6IAiGYkCKkpanLkvFAf36INGta5cvWilJIxTkiOYfkCYZZ+AIDZaE1mFgivWrXKzIJt3Ljxrl27GGOGYSCEKKV3797t1avXm2++uWfPHgBwNSPKwfPAn5POn0hdoIaGnRbJMFIVIYSBSVK6Nd3i+G3FygoB/iHjRkndBkKxOh4KqSCcfunKic6d2/b+4hMpJSVU0wxC6GvujGeDlpNSUkoxxq5cu/PnzwcGBnp6en7yySd3795FCNntdrMLg/lSpUqVbty4Aa9924znjb+nnJRSCmZPekzsNmIgXSdxDxMnTZvVonX7evUaveGZf1T/flyzAahSOimzGSjd7kgaMLDPwIH9pBRSAqWcUo7xa22nZE/CV9aHjLHk5OT27dsHBASsWLFCCGG1Wg3DME9LS0vr1q1b8+bN7Xa76y0v+JpfH/wFxf7YdYYjg2lOQRBnIj7FNmhccJ3mbSrUqle0ZJk2rdsEVqr441eRmjMp5sTeH5bOnzUnuOsH7UqVLvHVV5FSCilAcOBMkhzKvTCYrbtc4jRLwgGAENK4ceM8efKEhYUlJSVpmpaSkpKcnGy32xMSEjp27NivXz9Xy4Ycw/L54e8pJ6QUFAmsKw6bwyDr9hwcEBy27cT5HzftrPdOu9BZc6aHBLdu0uD99s0rVilTvmKZdu2bd+jUJjxi5vXrVwGAEMaZ4EzC6z1nvuiIJWOMEIIQMptmSynT09O3bdv2/vvv9+zZs169ej/++OOjR49CQ0OHDx8+derUHj165M2b16zZMdsh5qzLPT/8mXL8j5CSaboDS3E5PmHx5p2H7sY/5OIWlXNXb+ja98uowwd6ftLNw8N95JiBe/dvTU55kJoan5aexBgRAjBmnElGIYdyLxQyo1t9hkt248aNfv36+fr49urVKykpaerUqW+//XabNm2KFSvm5+dXpEiRIkWKvP/++7GxseZ7Xe1Hc/A88B8pRzlTmHH23p2lUVF7H8afRGTT/cQzmF+wOz6dNKnlh50DG9Zp3a75lWundMPCuAogAAQACA6MSpDAKMjXW4DZQDkzBKKqanR09JAhQ1q1bt22bdtOnTr9/PPP69atq1WrVqFChcaOHbtq1apFixbt2LHj8ePHlFLTqnRliuXgeeDPlGN/BADE3rwyaPb0JYcPnSBsj2ocpmyn1XHEqW29ea1hlw55vfLNXTyHUAcAYVwlVJVAOecZ06wERkG83iGw50u5J0IdUkrCKKaUMr5n796mzZuPHjP2UXx8cmrK9BlhVatXb9iocWkfn549e6alpZkyxhgDgDnFIoRcyww5eB4QEoQEAVJKCVKC4JxxxhjlDFPOJKQRMm/D2shtm89Teoyxg4Rudqpb7c6jhEQr9j33br8/uM/yTSsBmATEuMaYzjmWgkshKRGcSs5ytNxzg8yy54NZRIwpNQgFgLsPH3Xr8Um/gYOTUlMZgEMzFAMdiz3Z6YNuJUqV2rFjBwCYuSaapmXdJ+SpW8f+HzHvP+DZ/vx/IygAAWAgZUZ4kUrBOGc6IXbdEADL9h3oETH3gEOJZny3Q4nS9P0G2mxJP8bpAcV2BSBy345Fq1ZwyTDVKNMp1aTAwBEwIhmXFAQF8VQBy1dGgs/dsDRvhNn/XEipYZpqc86YEzl2UsjDxBQFEQVRBVEiwWDy5Nnznbt+sGLFCvMtJsGeyZ4Er4zAnh8kAAbAGZSTIDnDuqbYVU3VKMVSnn/4eMrK1QtPnDlCYbdD3W617TOM3arzOKe7NftmW8phSbalJXyzcf39+MeEU8oMQlWKHZIh4BS4AAaSgXwqw/KVkeBzp1zWbf4kgMH4xKnTBw0fnWK1UQCnjhw6tip6ksVuMCkBvl/yw8iRI61Wq5TStStIDuVeACQABaAAAkz7koGgglPCmRUZKsDEb74du+zXaCYOYr7LruxWlEOU7nTa9+jOrc60KKJtcqYeMJy/7I06dCKGgsBEByCMqpIjEFko91SG5SsjweduWGbZQIcDwN5DR/sNHLIjaj8FcOhYI0zFLNliT0q3qYQjyq9cu96jR48tW7ZApm35TO7sKyOw5wohgZuGiZDAGQDXNMWmqQrI61bbjN9Wbo27fxixXQ7tIKIHCdmLjKOcr02O36FYD3C0Mv3xbsO25cLZ37Zsthm6Tg0JBICAJCAYCAEcgJshzH+MV0aCLyJ8Yi7ESZA6JiHTZ36zZKli4BSrXUHYriGNcIeODcqpBAVRQunUqVPnz58PmTsWwF91v3yKK3k1BPZcIQVIYTJPgmCCYYRRuq4lGHrEujU/xxw/z+UOq2OXXT3CxF7d2OqwH8RoLzWipLHWkbxeST0o0f4Hd2YsXnTlwX0MXEUKYwYAzaCcAOA5Wu45Q2TZHvpI9PFxk6acvnCZAWDGVMxSbU6Hjg0mFUSdBjYoB4CoqKjw8HBVVZ/hDgSvjMCeLwQAB+ASmATOBCcGwwhg96ULfedFrrxy+bCmHzToQcT3GXiL1brFaV9w+cJWm3U/1VfZE7dzdQ9XDyXHT/56wZ6TJyiAE6uIqAAMJAcpQELG+Od4ZST4fClnLqOZ9+LSpUsTg4OX/vob48Kh6skWm06FXUM21VAQtTi1FKvDruo6wndu3xk1alRsbOwz3GfnlRHYc4QE4AAMgElgAgQXgikMJyJj6vJl352IPs35EUoPYHqYyT2qvs1h32loY6N2Dtuxca0lYafQNmLbRi31uGJftHnzzzu2O4XQBaMcZ6Xc0zLuyXaM/14JPl/KmSlaAGC324cNG/ZRjx52TVcQSbM5EONWp4a4dBrEphoUAAvp0AxMqMVi6dGjx9KlSyFzRzL4n7OZzbiL+KttkP9dAnuOcFGOCmAcBOdSKFJsOB790dTgTfEPjoFcl5q6za7sxzTKwPsoiaJ4weXz9aaMD4s9ehDYKlvCbqGelWzjpYuzVq54qCkqcCoZgACZ4cOZ3tzTXF0W8f1fJ/wPP/7F4fmGT4QQZg3OvXv3+vTps37TJglg15BV0R061gi3qYZi4Ngz5+MePkIcHJqhqLqUMjIycsCAARhj19q3KxLzFPU7MjMZWtd18+2m/sx6/G8R2HOEBEk4cGAakpSa3WENKWeu+HXWlk3HDGODw7bNMHZqxm4d7dKN3cjYaWiHGRm6+fcRuzbtB7wN2XYi2zGsnnDYF27fdvrhfTvFOkEZlJNcSmAA7L8wOv58dYwxU3y6rickJLj8jvT0dKvVmp6eLjP74rzk+RLPV8sRQsx60w0bNqxevcqhqAYVDh3bVMOhYxUzxOWtuw+mzJjVq9+Am3H3rIpiczgppbGxsZ07dz548CBkzl4uYTzd3TRJxRhLSUmJz8T9+/cTExNv3rwZFxeXU4kHEiQ1IxwSBMfYYADXExNCli1df/vmEcbW2Ky7GdtuoB0G2qUbuwx9F9J3as7tTuu6lMerEx9sc6btUNKiFOsRp2PR/n3bzp52cGawDC0nJecg6dNSTghhbsUaFxcXFhb2xRdf7Nq16+rVq8uXLw8LCwsPD3dlAsrMHIyXcxp9vpRTFIUQcuvWrfHjx5t9YFXMslJOpxwxdvnajfc6fxA8faZiYE1HTqcTYzxs2LCxY8dmvWtZN6D4pzAMQ1EUh8MRGhpat27dnj17Tp48edy4ccOGDQsMDOzQoUNCQsKz+c3/ZggmBeEgQQiGkMEAVu7dM2XFL7EI7UFoRbplJ2XbEd6O0E7D2GXouw19u8N2EuQ+a/qI9avXJzzYq1h3OWxHCfnt0sVlhw4qUhIQMkPFcQ6SANCnopzLSUlMTPz444+rVat24MCB1NTU8+fPf//99926dTty5Ih5pkk5s07lRd69/xLPPXwCAAcOHJg3b15KSrJBiEk5u4ZMylkUzaEjLuTu/Yfadeyye98BQplpix44cKBTp063b9+GzK03OedP3cTSzBcTQixdutTLy2vw4MEWi8XhcMTHx/ft2zcwMND8or+X+isPziVGmBLCBZMAadiIWP7Lj4cPnpNyh6avUfTNjG/FeBtG25Gx09B369peTT2gOPfbrW+PGT3/0IHjurpbU48B7E5MWLRn9x2rhQGILFoOA5CnpZxZuOx0Oj/55JPRo0ebpBJCPH78eNWqVVFRUeZCLvxVY6uXB8+RcqZJret6REREVFSUlNKuqAqiToM4dOw0iNMgiIs0uzPNphiUfdF/UPC06YRx0xZVVXXIkCFr166FzB1b/pf7iDE2NxyPiYmpWrXqDz/84KoDunnz5o8//mhuq/uaU44JzqTQMTIIZgB7T8Uu3vB7rCU9GtMoQndK2Ej4Foy2YLQdGbsMPUrX9itKLMLrb9+u0urdfrPDzyG8x9D3MHJQVRbv3bvv4iUBIEGCFFJyChI9LeUgU9HFx8e3bNly+fLlUkqSifT09Lt372qa9rpTTkp58eLFvn37Xrp4EQBU3TCZZg6HTgzKMeOYcSJh1e8bBw4bkZScwihVVVUIsWnTpoiIiKxRE5mZBfZPYSZGA8CyZcsqVqxw9uxZU22a/R0sFos5g/7vmWX/XkgAIjkDQIIbnKUpzpnfLPr9+LFbALsstt2E7RawTsebCN5C0DZs7DT0vZoWjfDBNEubEaPc3yjcYcDQ6OTU/Yxt0NUDyFh3+dLK/futyJAAWSmHAf4ucPx/sEVm7iFz/fr1mjVrbt26FQAePXr04MEDAFAURdd1F99eX8NSSrlkyZKQkBBVVQFAM5Cp30xdpyCaanMmpllSbU4GcP1O3Dtt2x84dNiMc9rt9gcPHsyePfvx48cAYAYYzbv5Ty/DFTglhPbr169KlSqmxrNYLFarFQA45zmUAwAsuSEYltKQ/KElLXTxwsNxt87p+h6rY6uK1utsjUE2UryZoK3Y2Gno+1TtjISwLdtzla3gXrB4q8/6Ldy8bT+lG7GxVzeOWizfbdkce+kSAAAIAZyCNJ6KcjKjslkAwI4dO3x9fWfNmnX//v2lS5cePHjQbPCRNZv39QmfuNY5M35qSmrK+x07/LB0qQRQNT0pzeIim6nlHDpGjDt1DABr1m/KV6Bg5LyvAAATYnc4FFWdO2/e/gMHJAAX3KxFoJz9xXKq/OP4EzDGhoGsVnuXLh/UqFHr6tXrd+/dX7Jk6cWLlxVFM8XDueCcM8GYoEwwLqXI+DBhLlcBsIwcwf8hi+JlBmFERSoFoXH6yGH7dc+uizb7wdT040zs0MjvTmMTF+sZ3kiNrVjframHVe0CYR+Mn/RW+05NP+jRrHP37iPH7rU5tmG80+48hemctevm/vqL4UprAckyi4Ok5GZYBSSXGelg0pzo/jIjzHQ3OOcTJ07MmzdvrVq1qlSpUqdOnXPnzkHmOtBrt0ggJROcSMkZy4grnrtw/r1OnU6dO6cTkphmUQm1GdhJmAMRu4YUg+iYGZjYnZpTUTt2+sDd3b1Z8xZXrl0zCMaMSim/Wrhg0NAhqq4rusakUHWdcM4lMCkZFxJAcMnM0LZwJU+AFJnVlhKEBMalqmEpZUqqpXHjFn5+5bp1/7RBk5ajxgSnpTlVlSEsGDeTeiUDxgATIBgkNsNrwAE0EA6QCkgDJDO/Tr5qrJNADckMTBEBuJ1uOXAz7owTHbIphxCLQmybamxmdA3T1hN1F9F329LPIxybkPzBoGHr9x9e+MuK9h9+9FH/Qb+curRPo0eJiCWw4uLVdqNHb7tw3sI5A5CZS+1cEMoMjFUpMKcG0ZySMckl0RmjgnN4gjJSStMMiY+Pb9asWe/evXft2jV48ODu3bunpaXJzOr1Z1J08rzxDCknQXKQVEgqJRNSAMCOPbsnTpliU1UmpQMRlbKslFMRtTt1i8UhJYTPiaxTu37rVm1KlCw1cOgQu6poyNAJPn3+XNO3WyxbsRxzpmFEhXCoqkGYNEuYeebX8swMBw6SgRAZS64sUzEhxgTAtVu36zduOnlK6O59B2fM/Wr99p0MQEccEUGpNNORBHAOlAMjGfWaIIFJUABsADYAFSTNoLd45SjHDOCIcYIAziUkR915GG3X91ice1S8Q8ebncpmjNYJYyPXo6h+zNCuIDz2q4UTZkdYdHQ3IenjXp/7VKrccfTEWI0eViEa02OELbt4sdv0afN+X3v+7j3KJHAQBjGormEFYUVwHSRmSEMOG9WRmRbGKPA/OexmXsTOnTt9fX03bdoEALdu3Tp48KDpbpjR7NePciAYR4TqAIJxBgA//frLmg0bKICCiUKZVUd/0HKIGpipqpGSnNakcYtJE6b8smx53nyeZQLKnjhzWgKk222E87kL5rfv2OFxUiIAcABMqOBSUMmpJIibjQOYYJhjQxhIGhgwBUqBuQYDjjjmILZH7agZVCv6VIyUMt6enOhMJSA0hqkQjAKnklMhOYAw2xBkEE4Cp2AQUAmoDHQJBKTM0Kgvo0yfGiblDAbMxvnuy1e33LhzWDG22Z3bdWMLNtZpygaK1zJ9PVN3IecZyQ8/TvgyJPTktRsqpml2Z3DotIIlSzb7YuAvl24dUumOdOtRRverjh/Onmg2oE/znh9vOnBA0TTEmSEFA9CwxiUW3BBEFwxLJiQFRv66htUMh0ycODEgIMDsIwyZHr750muq5Sg1MNGEYBIkwnjRd9+evngBSXicZrEZKE3R7IhkNSwJlVLCL8t++/yzPnF37l29eq18hUq5PfONGjcWUapjbFOcN+7cHjNh/PjJk06ePaMYOgAYdmzYMHCQQhJCCCcUiAaqIh0qOAxQMBgEiGtgiRWiAMCC7xfUaRx0P/EegDRA10HTpKZzXQIIKqhKmcaFIQSW0iyQJgAMhOQIqApEA2wAYaZTxzgw8YpRTlCdc52BjDf0JXv3rrt28yhl23V9G6ObBFlH9N8lWoHsa5FtizP9DKe/HY+Z/9tqG8I6oZSL6OjjZStV9ihXafKq389zvj0x8TRj+3THEaquvH6xz9xZ1d5r22Pk8P3nzqbrejrSdcG4ZLrhMFSb5rBQXZdMAAeKpeB/cWftdnvjxo3feeedhw8fmn0ZAcBVbvIaUk5wTigzuMBCUABISEpa9O03j5ISFUJSHYoDkye0nIqojuiDBwnDh43ZtmWX4KCq2oCBg93c3MqUC/ht9WpEqUNVuOAnz5zp9EHXth3eD583Nz3NwjE3NQzHnFEqgFNAGihOsCtg08COQKOAWOYg0kBcpRJ9ObTPJ30/FpJRQA5I08CmChsROgAAllIVoEswMhsS6BI0BlhICQjACeAAUEBSYAAEuAEMw0sp1KeFFBwxgTjAXYdj+qpVa2/dOizEZkPfJOh6iVZxdTUYy4ltLbJtdVpidGXB5i27T55xYmlgJoV0WO1Dhg5zL13Gt3XbyJ07zhn6xsf39lpS9yF7LKD99uSJa5a3Hzvyy9mzRkdEDA+dfiHuDhOCcmR64QxpRNNBSoIppU9allLKAwcOeHt79+nTx1xTNVORsjbXeR0pxxjignBOAWDfgf2zIuakOxx2XXdiohBq1Yw/UA5TwuUvv/w2cUKI4tQYlVLA0WPRZSuUz5U3T+Pmzc5fuQQAFoddJ9jqcPy2ZnWrtm3ef6/Dyh9XWh6mgQRgUnIhJWOADVB1cOrgRKAyQBKoawAwKWVs7LHqb1aeMHEMABChKiIFg42DCsCBSMisYM4sNBGAMGgIEAcGVIIGoADoAAwAgIHQgRuvVrcqCZJJ4FFSpXMAACAASURBVBLgVnr6qG+/3Xz/wSFK1yvO9VRby7XlxLFSKGuksomqUdixLyUhYvW6S/cfcgmGTuwWu2qz370d1+HTz0rUq1flvXZfzo+8zuimR3EbUh/u0dKPCv2gbtue/Gjb3Tvhq9e8+1mvnkOHHL9whhBy8/bVe/duCo45QQTp8q/IYrVaBw8enC9fvhYtWjx48AAhZLpwJuVcmSivFeUkgKDUYByZlJsTGREyfZqKkIKJHVE7Ik8YlgYVCclpQ4eO2rRxGwAgAyMDCyGmTA8tXLzYG0UKjxo/VseYSKFhxAEIYyfPnunUuXP9WkHzwsJjDkdTDYGQGCEAIYFySYjERCDJ+R/iJwApDxNHDhhaNH/BkQOGMgVzhDhXQRjAORAAhUNG7bLAEiug2cHKmA2QCpgCAaAgGQgzkiYApASJAIynbCrwkkKCpIJiALiakNxvxqydDx9HU77ZYd+MtfVMW4Xtq5h9PWjbqHqAqOuuXp69YuX9NBvlQgrJCUOKBgDLV6+u1bxZ96GDanVqt+pUzD3Ooqlzj5q2JT0+SrMeE+i4rlxyqqcSEqcsXjRu1vTwhXPrNaz9TsvGe/dsBRCCIIqMP1+cqqorV66cNWvWggULEhMTTS/ONC9dtSAujv19Fkv24hlTDmOVUENwignu06/vnLmREsCJcIpDUSg3DUsHpg5EHDpmANt3RX3Rp39SYjpIMHSsqToAnDx7tmyF8j7+fuUrV9p/+JAAsDkdNsWpIsOhqYnJiUcO7h8+eGDH9u02/b5OU1WH1eFIs3PEQICkwHQukQQMgDL9MQGHtx9q36Rd4xqNJg6eYHlkAQ6AGSAKhgAdQBGAJSHIwezx7PFtfusmXEuDhxSsXOiSCsAABoABgFwdebiEV67ZN2VU0UDI87fudR8xdsfNe+cE7FW03djYTrVN2Pk7tq+njh3EedBw/HT8WNjPy3QhGeUMUcCUKhpw/iDuzofdPpw6O6z/hDFtv+y148alY46Us4CPIMde1XYAKQeslpOp6Y8kRCz/tWiFsu916/Thx10rVfbv2qnNjavnhWCS4T/fWIyxudWZrusOh8OVNOtil9lFztwj7aXlGzz78AkzKDWkYDa77Z3WrX74+ScGYNV0jQudS5Vxi6qlOlUnophLg4lF3yxZtuw3XcMYcc6AUa5qRkp6er+BA8oElC1WssTQkSPu3L8npDAw1jFmUlqdVoM4EpLuz58f0bpVi+nTpk4PmRE8LmTTyi0JN5NAABggdQkImF2YXpnE0hbvSLidlHI3zR7vZHYBOmRw0hxUcs5V6Yyjt3+99POcM2Erbb/EiGOJEO8Au0E00CXYARwATgANgAMBQK+WjgMASRhohGn00NFT1Rq2nPzdsuPpynkJhzR9h826D2u7qLoF2/dS9YAj/eejR5du3W7VsM3ilIQDolxRASGha99Hzm379tudunTu9HnPD4YMCFv5y9JjhzbcvHbAmnaCoFOGcUUz7nM5b9XKEdNDkm1pqqqcPRfbp9fHbVs3X7PyF8Vh+cNVSSmlNDexEJlFWK6+piaEEBjjq1evRkRE/PDDD+fOnUtKSoIsGYImA7OWaGUXLZ8x5RhHjCEAnpyS3KxF87Ub1ksAJ8Yq42mKGp9uTbTarTqyacipoaQ060/LVpw6dV6aK2wCQIJuIMRo7OlTPn5lmr/T0q+sf5369Q4dO4owMihBjArgDHQAHp9yf8bsqdt3bolPiF+zel2bVu27dv54f9RRxaFQyqQ08xmAccm4NFe6zTssJUguBebmYIQZ3HCAPQ1Sr8LlmddD39/eusOhd8ffmrQJ774Ot+1gBY4hHUO6BAUAgRSgAtiftsD55YQUUk+2gIJByD17jnp4Fm/9cZ+wlRt3xj06oRoxOopB+h6ndaszdb9uP4W0+Zs2bTx0xKFjzakDE0Co1DXABiCkJyT9tmhxs7p1fcr4eAf45/Mp6VmurH+L5l0nTJi/a9eW6zeOPHi069Ll8F+W7Yo9BgCMI8a1pPh7IZPGlinl/fOPP7iuygyTmMFJ1zMis7z4CVy7dq1hw4be3t4dOnSYM2fO7du3XWko5vKdzKy3ZIwpimKmAb5gPFvKMSEwFxgA4u7GtXin5ckzZyjA/cREJ6E6507CdC4UQjXKhJBXb91Z8uOyhIQUAGBUEiwYlUxIDoA5+3HZz6XL+BYqWqSkr0+jZk1nR0Yci425ff9efOrjG/cvnblyfP6SyAkzxj5IvedkDjtxnou7OHDisIr132zUqcXG2G0WcFjBmQrWNLBZwWkH1QpOCzjM5+2gOMDpBKcDnHZwpIP1Pty/ApePw9Fgy/h3zjdsdCmw4YnmvW8N/8H4JVYet8AjKRyg6KBLoICZdEhQXjEtJ0EaHHQBDHbvOFSsVMVRM+YPmf11/zkLpq/esOf+ozO6tjcteZ+Sfkx1XKVkzoqVl+894FxyzEEAMCYJAk4AY2BcTUg4tW//t/MXNG3SrEAJb7e8+dzye7kVKZq3bLkyjZq26t0noGHDGi2aHTx13KpaNN3GGAIpb12/0rJZ0xnTpnPG/yb+ITIbeGcFABw5ciQwMLBAgQJFihQpUaJEcHDwxYsXNU2TmZ3mTMVocs88eKF3GACeLeWkZBKolBQArt+4Xrla1ZnhczSMCWMKoSkOJdWp2gycruqpDqdG2IEj0XPnf221OUECwRwjzqikXGDGiOAWh2PQsKFBDeq3fLd1/caNuvX4uGPXLo1bNO/SrXOHrm0r16yQO0/uD/t2TSaJqZD6CB7dhFtnjPOTtk0p3rX0qO3jTsHZU3A2Vp46BxfPy8sX4PJZuHBKnj0hT8fKUzHyZLQ8Hi1jjssTx8WJoyL6sDwaBVE/ySWfOT8KelD1zYSA8teqBF5u0elWt8mPJ2xFa+7DRR2SGWiIIYuBLUzorxjlAABL6WQg4PChU55F/LoNGLP+2IVxi3+q36NX64FDvtkTFWuznta1/ckJmy+cn/DV/JsPHxPCISPvDgtmgCTUYQdChcMhnU5mGBdPn1nw9cIevfsENm1WsFRpd8/87kWKFa9QMZ+Pj3+VivO/W7Rx8+/ffrNg8dfzViz7ae3KlT269xw7evy2rds3bdq0Z8+eo0ePxsbGxsTEHD169OjRo9HR0cePH4+JiTlx4sTZLDh//nxMTExoaGi1atXKlStXokSJokWL1qtXr0ePHvPmzYuJidF13aSZWexjloNlSyrmM6WcoABMAgWAS5cvlShZomLlSjMjI/YdOWJDhAI4MbEjjISwKpqK2cFjMd8t+UnVEbg6KMqMyD9ilAieZrNGfDXvraA6rdu1HTRsaIMmjXPl9vDMnz9fnrxFvIvkeSOPd/Xi265suQZXVqaumH1n1jfaN7Mds4bGDe1/a+A0ZXqwdcrE9MlT7KETUicHW6dMSg8elzxhdMK40QljhyUO75f85ZdJ/QcmDB7yePjgR8OGp4/o7+jfIa3tmw8r+CUVKZWev4zFt2LymxVvVWlwte6n9z6akzp1F910XV5KB6sKTBWAXiWzEgAABOG6EwHAxp0HPIr6lazZsEqrTl+Ehi/aHrVw687Pp89oMfDLjpMmvDt0aPMen4wNm21TDWmm3nHGqUGYLiRmmhMw5qpiWNMFRiAFJdjudCalpe0+dDB45syBY8d9MWJEx549IhcvUDX1+PFDVSqVK1m0cPkyZd56862qlWoG1W5Ur17DatWqBQYG1qlTJzAwsEaNGjVr1nzrrbcCAwNr164dFBRUu3btN7OgWrVq9evXr1mz5htvvOHv7+/j41O5cuU6deoEBATUqFGjS5cuM2fOvHDhgqvbja7rZjzmxSu6Z0k5wQlIyjkGgNNnTvuV9a9SvVqDpk1btmv37c+/XLt7FwtBANJV3aYhBrBu45alPy8XmbUH5s4TAkAxdIMSLgUHcGjqvkMH+/T/smHTJg2bNunQpfOwISOCR4X8vnpD5LeR1dpWn3tw7hr7yoHn+nU41bbtzVaNb9ate+utt67WanCnQa0rtWrfqF3vTr3aN2oH3awTeL12zSu1alyuUeNSzao3qlZ4VKHiw0rV7lV/61btOjeC3roRWOFquYB7Pj7JhcqQN4qzfIUNz6LOIiWsxf1T/Creq1DvSt32J9pPuz09hpy0g8Kl5PgVyz4BLiTm0pAwfta8snWbtu071L95uwLVa1fv0PmzaaEdRw6v3L5t2VatigUGFihXYc7i7xARkgNwLhmhTCdcw1IXknBicIo4JwwbWFNBcENXCUGIEg0ju6Ym2NJtmmpg3TCcsdGHqlcqV9Azj6dHnjKl/MsHVPMu7l+ihE+pUqVKly5t6quCBQsWLVq0aNGiRYoUKVy4cMGCBQsVKlTij/D29vby8ipevHjVqlV9fHxKlChRo0aNatWqVahQoVixYoULF/78889jY2PT0tJcG4P+6w1LzogUhFAdAE6eOukfULZ23aDP+/Zt0aZN/eZvf/DJZ2s2b3mQnBqfbrXpSCN05dr1W7fvBsgkG5OMSkKZahhUCLviZFJSIeyK8iD+8c24O3cfPkixpBsqIlZCbCzJnnrk0dEYcnz05RGN9gU1u1O/VnzF0vEFA5ze/rZS/mllfJNLB9jK+lvKVHCWK2cv62/x80sv459epqylbCmlZH7q6UW8imnFfG1lyqWWq5JeqZqzcjVWoTQpVJC752PuuXW33Lpbfpa7kCyYXylULMHP+7hfw31vB58NjUmMRkh5xXIsBYCTUAxgY6xlz899GzRv0Xdwi/7D637ap0zrNp7Vq3uW9csbUDa3f0Aurze8SpT+YcUqQiVDDBiXjHCJKWADDAzUkFRnyKrYNF0V3BQjEYIASCEYoogCAwBCNF2x3L15uXmDoLKlSgTVDKxS4c2S3uXKl6vp61uudOnSpUuX9vHxMQ/KZaJs2bJ+fn5+fn5lssDX17dixYqVKlXy9/f39fUtWbKkn59fyZIlvb29y5cv7+PjU7hwYdPOHD58+N69e5+6o8f/jmdZvMMZEYJhbADAyVOnA8pVKF6iVKNmLd/r0u2Dnr0DGzSvXrvBZ/0Gr9m07cdfV06ZMWvQsBHHjseAGULMCCYCYZRJgRnlQmiGgQgxS2R0jKi5F6DMWCITgifLxxfh9KT7Y5tfbPrmg6p+aSV99ELeRh5vXKQU9S2BS3ujUp7pXkXU4kXU4oUcRQo5ihRWihXVShRghdzB3QNyFyCFSiil/azl/FMr+FsDAli5/MjLnbrlBrcC0j0fuLmDmxu4u+P8JXHlIOfb9Y+16Li60/f7F6Yk3QLGXzHKOShRAW6kpZVt+nb59l3qDRhZ8bOBdUcH1x81sXyPXv6dulX9oEeNzh8Vr1Xn7c4fHIk9AQCCUMk4F4wDZ8AIEAQcgyCSU8ExI4rioBRxhjXVgZEmJaeUYIwlcE232dXE8xej69SuVrJYkSoBlUoU9SlVopyvb+XSpf3LlStn8seEi4G+vr5lypRxUS4r90qUKGGeYNLS19fXz8/P29vbx8enYsWK1apV8/b2Lleu3NKlS80NtLOlrduzpJxgXHCBCQaA4zEnGzV5u3uPL8ZNmNF34JigRu/6VaxdsXrDjz4dOGzs1IbN3y3iXappixbptnQAkJJLM8lHSCmlAGkucJoli1xwxjnljHLGOScImAFAAAyDyOTL4tjEO6MbXm5R09KwZIpPWXuRUsm5CqcWKmQvU8ThV9RZtqjTv5gSUFwNKKYEmAfF1YDChm8BWqSIUcLHXr5iSs034+vVTGhUMSmwjFI9PynpJjzcMsjmllvm8hRe+ZViFR1vBd5u8s7RduOiRx94sEUx7gNTX7GELwoUg9gWczx/pVq+HT6pOmyq9+CpJcbN8Q/+qvz4yPJDZlTpO77x4IklG70T9t33iCMAyjniUmAAklE1RamkRHAmODc3p2NMCC6lEIKbByBAYCmEVIVqg7TTd6PL1/LzD/CtVLZyUa+Shd8o5Zm/qI+Pv7+/f1Y6BQQElC1btkyZMqVLlzZtzgqZ8PPzM21Lk5x+fn6lSpXy9vYuUaJEvXr1goKCKlSoULVq1apVq3bp0mX58uU2mw0yc8Re/F1+piWqXEgJZkLqxo3bO3fuMWPmwvGT5kwIjhw1YU7bjr1L+Qf6V6zT/N0PmrRsXyagYuduHyKGAKQEKiWTUvxlgf4TsWBMgZgl2joCkf4Izk++NL7mwca1HrYoc6ditftlGsWXq3azUrmrNSreqFX5Vu2qd4Kq3gmqcL1m+Ws1XKPszco+cWUCbpardqlmndMNGpxoHnSiSfVzQZXiAwullnY3CrhD3tyQy11zz6t6+ovyFRxvlrtSvV5s00GXBq9LWXmfX+KQClJ7tWKWkkqdA9t44ED+arXLduvvN3SG57DZeSbMzz9pUZFxC0sMjfT5IqRKr9GFgpovXLMaQDDqJERxdTRhZvBL/EVG/x+aLAiQBhiIGmAkQ3zU1e3VmlQo5F2gQVDDLz8b3PvTAT179u7Xb8AXf8Rnn3328ccfd+nSpVOnTl27du3atWubNm3efffdli1bNmzYsGbNmnXq1Kldu3ZAQEDFihX9/Pz8/f3NyIqXl1f58uV79+49YsSIXbt2paWlQWYV+b+ecoILzhjnwtBRZOTXvXoNDI/8bsz4maPHzwoJWzxm4txBw0M/7zfmvS6ft2zbuUgJnw5du6iGAgB/T7knYKZ9SAGAMQiHA+5/fXV+063t6sa2qRFdr+XZBsMSP54WPybsQejMR9NnPZ4xO37mnIRZkclzIv7/CJ+ZNi1EGTnNMWZOWsi8xJkLEubMSQydaps4GPd962HVkslFvNEb3lphH8XXzxJQMb5qjVt1Wl5rP/zBmDX62tvyugIpnNuA6q+SMydBGsQpQazevqNQjfo1eo0qMzg079AZ7mMico2d5zkystCQOb79p5XrOazAW42+37QJAChVhDCoFCbl+H9JOQ6AABOqg3bwzu55v89s3+udCm+WnTB2gjXJbk/TLBaHw+G0/BEpKSmPHz+Oi4u7c+fOw4cPk5KS0tPTU1NTk5KS7t+/f/PmzQsXLoSGhvr6+hYuXNjHx8f094oWLZovX76PPvroxIkTiqK4LMlszAh7lpRjlGGEACA1JW3IkFEDBo6aFDxnUnDEsFHTBw6fOmXGt/O+Xhky4+sxk2ePmTS9YbOWQ0aOcGpO+E+Ue+JbCIAGIKQEgoArDCwbbq8buH/0uLhZUxNmhz+afkCsuynOPBS3zfFIxD2Wcfflrazjjrx0FaKvQ3QcnL4vL9yX527I2AtwcLVY3PZ6vSpXi1dPLVn5cdnAx0FBcQ0bXm7W8/7nC/A3++T+23DLCmmasBNDAfyUfWxfVkiDOgHg+5UrC71Zp8GgSWWHhuYbNt199By3UeG5RszxGjq7zLDZZT8Zkbd60KLffwcAShUJxKQccVFO8r+ZMQGAGZw4GQBYWUrw0jEfT+o4ZEbv5m0bfPvNYgAABoT8V7aDzJLEbIZD9u3bV79+/bJly/r4+OTJk6dcuXL9+vVbsmTJlStXZGbPb9e6eXbhGVMOGQgA7sXd/7j752PGTpkcEj5hcvjkqfMnTVswcnz4wGHTho8NC56xIHT2/L4DhmzbvUtKKYH9I8phkE4QVFIgBjAdAG85uXHGrnnR7EoMOrf64vIUdouDzoELEK5Bgf5x6BTShbSAcIBwAlgNeGSBmyfE9sHXP3j3Uo12SXWaXKzX/HirDy/0CLPM3iV2X4bLD+F+KiTbuRURXVIB/FVScgAgmdQBIHzxN14V3mw0eFLlEWFvjJzpPibcbcwct9HhniPDfUbM8ek5PHfNBuG/reQACDlBMi4klv+AchxxqjIAmYDufTata8sv607+ZujH/TquWbMcQEoqMaauHBEX/pws8oT+BIDDhw8HBQWVLFmyVq1anTp1+v777x89euQqqHN13cv4tVL+68MnnHFKCABcunD1o26fTg6eOTkkfMy4sAnBkZNCF4wcHz50VNjUmYumzPx62JiQ3l8OPH/5Epgq7h9Szg6UAAGKACEAeeJ89JbYPemAT8Sdnx0Zmhp/HyRwkjEYAUYyltpdAzhkJCYbADoAlZTZneLRdTgx/daoTsebtDoT1P5w+3GXp67W1p+Bc4/gQTokKmBVqF0zVMEEMBCvWiGBFBIBQGh4ZD6/yvX7jKo6YnrhkWG5xoW7jYtwHxeZd0xkseGzy3wxzqtZu5ClPyEQhKggKReSSKCZlPuzf/ukQDkAA8qNR+jWkAWfdRjdZNDsHh0+ab56zU+SYkHoX3KVUupiiBCCMWZmkLgAADt37vTx8alUqVJERMTly5fNVo5mw1lXqpfrE7JL1z3T8ImQUggAOBF7utfnX06eHDZu/IxxE2YNHz198MjQSVMXTgiZP3L8rClhC0NmzB0ycvSl69cIJwD8HxqWUgFOQYAQgBhgrquaXVOYhFt37v4YsUh/bAUAJAWSHEluSG5I7uTIwQ3X0AnjKoADwA5gB1DA0I1UnnxRnI+8Mbvboa4dozsEX51xFJ99DCmJkJQuEg1hk4AlYwJxTgAhUPVXLP1EcokBYOqsOZ5lKgZ+3L/q4OAiI0I9xs52mxDhNj4y15jIgiPmlB82I/87HT8Nnmo1dCkJSCaEpNKkmgSTek987p8pR4GD8ZjcGPtj366Tm/Wb1aXXyI7bd60BKSWjnJH/WG7/l/8n0dHRo0eP/uWXXywWi5RSURRX6SpjzGKxmD2LzCqEv/zvegF4pn0sMzsQHj0SM3DA8MmTw8ZPCAueMnfy1Pljg+eOGh8xPvirsZMjBo0IGTp68peDhz1KTJQgxX/Sck/OdiCRa6syDIAkCFCdGtIx0fGFAyfAQjhDKqgKKP/X0AQhGJgBQgepgzAAM2kHFAfxm227vkn9aTXdfI7fSgMtVdjs3CIlAkaACsBSGAIjoXEwXtaKrKeF5AIBwIxZEQV8KlTv0LNq/3HFhgTnHj3dfWK42/gIt9HhniNmlxs9x6Nx21odul55cFcIDIJLDlxmdMb4j5QDAIYYUygAjUfXB37d7f0JdbtNav7+F43WbPoBAAQnjBogn0xcBgAhhNmG2azWMblkviozE5c1TUMIIYTMFEqZWekj/2SamvU+L551z9SwzOxXEX0sZvCgkcEhsyZMnDkpOHLspPAho6aPHBc+beZ3Q0dPHzNp9phJ08dOmpKQkgIAT1DuP36LBGASOAWgGfLVnVrC48eGroFk2G4HjEEoHJx/MwggFUADQBKIBCpBB7ADSwL1DqRchoeX4UE8OFTgBhAhCTAOmINOwKCSMCSYE5gC/FVaIgAAygwAMXN2pHvuQkVrNqo9aHzx/uNyDZnkOWWe26iwXGMicg0J8x05p0LvEQXeqvvbtq1SMkEINRjnZitdDoClZH83ZYKUREhDUKGlybsDv/mw3cTan4a1bvlJrWXrFgAwyZDZDVUI6erBzP4KJg8ppZqmmevaGZRmzNWq2fW82XYWMj1AyBJ0ecF4ploukzDHjsZ+0LXHxInTx04IGzdh1sSQuROmfDV20rxxk+eNHD9rUuhXI8ZNGR88Lc1mg39OOTA7kLq6TAJcOnf2wME9TOgCNEJsACqASaj/czDQnUAcQDXgCCQ12wuBcAKxAkoBLQGcVkDY3GyXS6ASiABEgRDBCQJsB6zAfxdZ+9dAckkAYNz4yW5unrlLVQzqM6rc0BCvYSG5x81yHzM7z/iv8owILzkqvHz/8XkD64cvWQIAQChDgmfk4XAA4z9QTkqgABgIV1LFnX5fd249sWbvue3a9AtaveU7ACGZ4bCmq4piUuXPawx/98l/XHD7yyUKmVk//uL1m4lnTDnBBQCcO3ux1TvtR42aPDV03pjxMydMjpwStnhCyILBI6aPC46cOG1ev8Gj+w8Z8XRaLsNfwAAUJBEAcsXKn79aNAdzuw0nxCVewJAuJMoSrfyLwYGo4FTBiUHjYIAkIJjkGcE2BpKApCAz21hyYOYgUmAG2ADsBKTCK5XXLEFSiQFg+IjReTyLuBcuE9Dmo+rDppQeHZZrcEi+8XO9JiwsMG5+8dERAYMm5q/XtM+YMZQSialEUjDT+frvKMcACGCmJPPbvRa89/aE6r2+atv0k6o/rpkLYAiOOM9QTRhju92uqqqLTk8wxyyBk5nemvnXpc3MA4SQoigy0wo132tuWpAt9/kZZ59wxgEgJTm9S+fuH/f4ImLu95NCIkeMnjFmUsT4kPlDR8+cHLpgwpTIQSMmfPxp7ys3b0BGL+R/QjkBGf1/BDDOJYgffvlu4bcRRNrvp175PWqZXSQSoK7gpMky17F5wIAjcGCwc3ACqCD0DFeNwP8fLDP5U3IQHCSXQAUQCgQDMQBjIPLVohyRFAAmTQouUbKsX7V6eSoGVfhsWJWJEXkHhBQc+1WB0fMLTVhUeHSk/5DgIm+3a/lhN03VgAgz8UQIkJL995QjXEsWcb2+7tBsYtUec99p8lm1XzctBiDACdZ1TVHNKlWXmvqzVelikck6V9qk+apZnpNVAQohNE0zLUzzjf/2ejlzP3cAACnlkMEjq1cPmhwSPm3GwtHjZw8fO3Pc5K/GTJobPH3BuODwyaHhH3/2xdGYGHgKLSdAEiGYFGZLLuCHog/EnjgsQH2QcD38mxlO6UAgjcy2Jq4uQa5jAwCD5KBL0wQVKjAdKAbCAIssDVEy2jZLKTkICjyz9zPjGe36smeafG6QVDIAmDY11M+n/AefDPDyqVaoRZfqY2cXGxpaeESE15CIgmMWeo4I9xs2tfwHn9Zr+15KShoAAAZJgXMpBP1vDUsEVBgp/4+77w6L8trWN9EYu0YBGyoWFAtYURAsgCCKNOm9dxhghja0oVd7jYnlpFyNXWOMRk2zROxdsaCISB+Y/tW91++PDRPiOfdo7jU59/nth4dnxG/m+2bv/e7V3rUW1ARt2497WgAAIABJREFUclyYOsWrwtomas6Xx7d1HqX/NBiGIXJJO7RiighDUmUIuroXaCt/aU04bWYq+d//YDT8PQcJAIDnEQBIcgt79hzo4RWWnbsmO3+DUFyekrkmOa1MkFIYL5RIitf6BYftPbAfw5uh8He4DcYcyyGWBUQBzwDX2PpaIZcCR7+ur12zoUKFKKZbJaF/+cMCYCD6Iw1IA0jT9WFcZ+VL0mCXx4AxB5gGrAGsBkQB4jDCPAIWAfv/k14JAKBBDAd8ljhr3KjxWTkVY00WfWBkPjZUNDqhcGhsyYCokr5xFb3ii0bFZc8Oi5uzbMW1qzcBOpUCnsU8ot8dchynaUQ1ARscLdON3MqW2MbM23FwLQ9qjmLUHWqZVK5Sq7QPpnVRagfRIbUXEDhp5R75I0VRL168uHv37t27d+/cudPW1tY9svcfEXHw3oMEgDGB3Ib1Wz7qPXiptVO6uDS3YGNa9tq0rHUCUXFsUm68KE8sKQ2OiC4oLVHT6jdoze9wG4SAokCtBkYNnAZYFnHAYqCh/bX05JFTNMV3pqgjFhCrffGH15jv1DwxwTyDgMJAY6ARcJ2NX4jXBAEHoAFQAigANBg4rtPZApr/30LhFDAYoCivcNbUOUVFGxfae/cYO3uwQ+C4+KLhceV6sWv6RJb1Sa4YHpdtGp1saL5486btPM0BD5gGjuF4jgL8rpBTUfLn9H2PUltL8TSPNTZW0XMFeRE/nDuxc/uOiMDI+NiEzZs3n79w/sWLFwqF4vdH7KYoAoBSqSR2GnSJOwIkiqKuX79eUlISGhrq5eXl4ODg4uIiFAp/+OGH1laSvIL/f8gkQAjxXc7Zr77YO9Fgmq2Nc1JijlhcnppeliauFKWWporL07Mr0jKLYhJSYhKS6xuJBwVhzCPEYfwuHCrEA60BlQo0amA0mKVohpHTwALdTtVVN7AajBEPiMY8BYT9h6iuH7rrBdfpScHAA+KA5YBhgaaBoYGlgWWAxwgB1wk5rVJKY+CI80aFSeXYd1+2/8gCv/vAgNVIAwCb121atmSFKLPUyifmg4mmfcycjCIKJsSV6SdW9o4pGpi+flhM7qyINL0Z5j6+Ee3NHQCAWYQYGrMUIBr+LeELE1uOhg5520PpTZdc66XpUyN3OC/wn9pXt4/xHJMFc0xnTDZaaW/v7OxsaWlpZmaWkpJy/fp1rRAjlhtN00+ePPn666937Njx008/3bt37+HDh69evVKpVABQVVXl6ekZFRV16NChM2fOHDt2bO/evbt37w4LC/v0009lMhn+sxGC99fY7P1CjgPADM0AwKWfLznZuvg5B3o5BeVnVWaLK7LElWnpZRlZ5cmiAmFKYWp6sZOL/8HDpwCA5jGPkYZWI8zgtxWqwxjziEPA84BYzLE89+NPP928fguzGDiMOMyxiKFpAKBpDaVR8TxLUyqGoXiOBgCMOJ5nEeIRwhzHI4QRxjRLc4jlgecQy/EsAsQgjuM4zCOMMcKYxYgDrGFYuVKNEJJ3yK5duqJWqBn6X+gzf5yTziiQtkHMe5zw9zswYApRAFBeWDp/gbVLdOri+MxRKwN7Ga8wdk+ZG1eqE535caLko6SiPkGZ8+IqjayD5pg51tWSAm0qjpJhhkYaFvBbWoEDj4BlOjpaHjfdd0le6pw1M3T9UqMVuroTR2zf9eXdW/drqm+9fPG4vr7+hx9+iIuLW7p0qbGxcXl5+ePHjzHGHMdRFPXpp586ODhMmTJl1KhRpqamc+bMmTJlyooVK9atW3fv3r309HRbW9vHjx8TthfLssQaXLNmzaJFi6qqqjQajVwu14rH7tXE3nxaAjbU7ecP8CMtmv7EeK+QAx5hxDIsADy99yTcKzTOPz4uMDEtPqcwa504pTRNVJSWXpwozEsWFqallbl7Rn2+6xAAUeywhqNYTIpp/LvRfYLI7y1btmzbto1YzDKZjLAKOjo6eJ6vr68/ceJEbW0toeQ1NTUR7oJKpSIfolZrSE8JiqLeKGSPMSZXEmsbY3zp0qUzZ87QNH3lypWMjIza2lpSzxQA/rtaGhhj4sgm//zPGu7/fmBAFKcGgJyUrMnTzSyDE4xjU2fF5OhZ+ow09ZwZkGaYmj8wo2BQ1vqBkYXGUWumLk8YN335z+dvAgDHyRhKijUapGKJ5P93kEMccOqO9ranrx+7Jyxzz5rlWzRvhtPIZT6rntS1yNqVbU1PaKqdrKZarX758uXOnTvnzJnj6el57do1lmXPnTu3dOnSsLCw06dPnzlzZu3atRKJJCsry9XVdf78+WZmZpaWlhUVFaT99fPnz58/f97Y2AgAHR0dQUFBCQkJpPxJd3MOdzlF/wXkOEA0xoTShvD/IchhAIZlOZYDBMoWeWp0SoxfbFpMZpB7ZHZKmUiQn5JckJZeLEotFKWWZGRURsdkVqzZKVPQPADF8Sxw7w657lt8165d+/fvxxjX19d/990JhmEuX768bdu22traqqorQqFw7969AHDnzp34+PgLFy6QN2qdyNAFLXJ8SqXS9vZ2uVwul8u1TjBSE6q6uvrZs2ccx7V3tF+9dlWhUDQ0NNy7d0+tVkMXgeifH1jLV8IYazsz/Z8cnaHwLFG24UxL8/BEw2iRRdaa6e6JH45dPHpZwDRRXv/krMFZ64YJyqZGls90SR08xrx83ecAGCEFx8owpUEa7s9Czi1zll/JAotAo8isRDUClULN062IV6lUanJuAoBarT569Gh0dHR8fHxZWZlEItm3b199fb3We0kYXi0tLfv27TM2NrawsLhz5w4hiKlUKqlU+vr1a+I+2b9/v4ODQ319PTmXtajDGBM22RtPi3jEswhxGAAwwhoVRSJh/+Px3iCHAXiMNDTNMiwwACqUK8wNcg0WhAh9VgUnRWZnisoy08rTxSXp4tL0jPKs7HVZ2WuTRQW37z4DAAZhDniO1Pt/23gDcgcOHPjxxx8B4NGjR6GhodXV1RcvXtyxY0dzczPDMFKplMRSHz58WFhYeOvWLY1G8+TJE4SQTCarrq7meb6tre3gwYPXrl1Tq9WfffaZn5/f559/3tjYiDFuaGggZaEwxiqViqbplpYWbWez6urq9evX19fXAwBZsH89OV2O7O45Ke9r5t/rwACQJy6aZm63MD59dGSiSWrRwqi8vhOt+09bZhAY1y8quZcgf5igzCim0jy4sO/o+e5+kSpGDaDhkRKzDGbh7YolYoHTdLRLn75+4p5g6yaeHVBqPsdjnFd8sIoHtYriWalG1cbznSzKjo4OmqalUumePXuWLVvWp0+fgIAAsqbdjzlyMkqlUh8fnyVLljx9+pRoKOSmHMfJ5fL6+voXL14EBwffu3cPd+u9Cn/MvntzIFIUBJEX/8spfo+QwyzPUQzLsTwwQLWpswVZwS7Bkd6xUT6CGH9RUeamXPFaUUqBKLUoLb0sQ1yZV7DZ1z+OmHM8AIs5FjPvAjncVeaaTNOZM2eqqqoQQtXV1WPGjFmzZg3HcaRTBJE/SqWSRGkUCgXHcU+ePCkoKLh79+6LFy8kEklTU5Nard63b9+1a9dUKtWnn37q7e29Y8cOtVrd2tqalJRkb2//22+/QddikLOTPEBjY+OOHTtI+ft/OcjFJChE6BHaGvr/51CHAXM8AORmFE8yXz4rLmVAaIx+fMZSYdn4hV4fjJoz2sl3Ulpe38S8oQml4yNKzKLLR85eMdPM+vGrWgw0yykYRsOxXX7gt0g56nfIZcwOrVw0zXH4yiA3Oc0DAEYyjpFrNBShbpE5lEql9fX1e/bs0dXVLSgoUCgUWk4JTdNKpZJl2ZaWFoVCsWHDhpCQkLa2Nm1aOtkJDQ0NZPUjIyNv3LgBAFoqJrkF/ieOC7mGVLyUdcjUavX/3ony/iCHsYZlWB4hhAHB68f1CYGCCLfIMNfI5OD0MPe4nKQysag0KVkSn5gjFBUJRSXirDUeXpFlFdvUNIv/POS0E1RXV9fR0QEAz58/nzlz5rp166Cr0x9R2QkjQdsBsK2tbdu2bRs2bLh3796OHTva29sxxiSlSqPRtLS0tLa2kg+srq4ODAz09fWtrq4GAJVKRVKwlEolgTRCqKWlpTvt6J+flsg38pocq9qWMe9p7t/TwIAYDgDS04pGmdoYxaf0i00cLsiwTC6Z4xDZU89Y39pxaekGfcnaoQnFekHZJhFFRqsiBk00OfPbRQqrFJp2pUahYXkevUXMdYPcU/d4u9UZsyPWLx1vM8TYesEPv1xrl6p4Xokxw/O8VNpOrG6Koogr8vr165MnT96yZYtUKiUTS5aYzCqphX769GlHR8czZ87IZDKyDRBCcrn82bNnP/zwQ0ZGRnl5OelGoM0kILfQ2hF/kHC/t4THAMDQ/9saz+9TsaR5HgHwPAaA+1fu+630jfWKi3KPifcVxvqIEoOzMpKKU1IL4wXZopRiobBYlFIcFpEiSMp+Wd8EBHLAvIsxirslYpBDjuz+5ubmffv2PX/+HLpchcRIIw4Sbd8WhFB9ff3JkydbW1sVCgVhCZHfbzgeFQrFrVu3nj9/TkBLDAbocpYQW44sG3mGf1YstQ+pVCqVSiXxcWvTT97X5L+fgTvTbpJEBf1NFk1ITB+aKdEVZc+OyZnvGNlXZ+qASSYzBakTJOsGx+XpheVOCpPMCUrtOXrSf317XMUrFVS7ilHRCLh3knJ0R3sHgZy7eE5QuYXO7P79Rw1bbLtamJRxYO/n166cl0rbtausVquJaX327NmpU6d+9tlnHMfV1NSQxVWr1W1tbTKZjBxtT58+nTdvno+Pz8WLF4kVd+LEifT09FWrVhkYGIwbN+4f//gHIV6yLKvtBEKC6f9Mg0aAVIyyqb1Rpu7gEYcwjwH9b4h+7xNyLMYIgKZYALjyy1WXJa6J/slJ/qIY98Ss6ILEgIwsYZk4sywxOS8jsyItvVwoKhKlFoWEJV65fgcB8MDTPIXw270L3SGHMSaTjjFub29va2sjJhPP86S8TPfEKoVCQQ48AGhpaSGaBrleo9Hgbt5F4orUwo+YExhjIs1Io7ObN29u3Ljx9u3bRP/B3YwB7aMSELa2tn777bf79++vr69HCGmVzPc1+f/j8aakxYAxDokWfzDZdERC2rCCkmFpuUahKXPsAgcOmfhhnyH9FlmPTMwaHJM1Or5kXLjEOCztI/3J/zh4QINpNaPU8BTdydh5R8jVuMUtdxPPDSpbOHrR0PGmJqPHmwzqrzvXxNDb06W4uPjw4cNVVVUdHR3kOS9duhQbGzt06NDk5GTiWaFpmkg/8snEWdLW1jZr1qxBgwYtW7bM29vbw8Nj8uTJ/fv3Hzx48IABAyZOnJicnFxUVJSbm7tr167bt28TjQa6WmH94VEBautfbNm9OTQ2JDFNcPbXMzRHkXn6H8/5u0IOd/kJ8X9nZQJmMaZZRKTcb+cue9v5RLvHRrvGRjjFiQIzBT4ZAW6xKakFqeklGZkVGeI1iUn54qyKgKC4zdt3YgAGszyhe7xtaJms5HmuXLny9OlTlmVpmj5y5Mj333+v5ZJrZR2BEAnOEEB+88030dHRpB+n1irQtoYgrjBifD969Oj169fkArLAAHDhwoWFCxcuXry4qqpK6xSBriOgu5uEOKZJSdPo6Oimpqbus/on1up/Pd48vxEifloypQhjFkFLu3qxQ0BfsxUjRdm90rL1MgpMEySG8xwGDhhj5+TWd9bcjz1DRiTm68UV6MfkGQQk9ppoXLR5CwZgEcUAUgFm34I4DMBjlpG3Kx69fLwybLG7eJ5P4YIxFsMr9+z47B9Hxukb9f6gR/++vQYNGjxmzJj58+eLxeIzZ87cuHGjoKBg2LBhvXv3trCw+PLLL2/fvl1XV1dbW3v//v2bN2+eP3/+yJEj33333Z49e8zNzYVCYXx8/IcfftinT58xY8asWLHiiy++OHLkyLZt29LS0pydnU1MTMaPH29paVlWVnblypXuqod22wDAts+36owbOspw5OCRgzLzxQymATqTqX+P1P2Z8d4ghxBW0SwHnRn0Px772dvWJ9lXGOUUG7c6Kc4tOdolydcpIkGQlZpekpAoSUwqEIqKxVkVwaGCvMIyNcPQiOHg7bYcmYvu7pODBw+eO3cOY0zTtL29vZWVVW1tLdEVMcbEadndNa9Wq3/66Sdzc/NFixZdvXqVlNDQdoQgu1B7l6amps8///zOnTsYY7lczvN8U1PTtWvXTp06VVpaum3btk8//fS3334jdgVRU8nnKJVKooW+ePFi1apVubm5xcXFDg4ODx486P5d3nWh3sd44/zWaDRa/wFNUTTLyhjuyWvpLDvvwcs8ZpRv/VCU3TcqxSqtfMYCx1nTzI6cPLk4OKSHjdOoxLyhsbm60Tnjw1L7GM2TrN2AANGMksa8HBDzVshhBCyr6FA9qn26ImSxe+b8gBLL8dYjk4tyswo2zplpMcd4sp+Pm4eHh4mJCek9YGBgoKen98knnwwbNkxfX3/AgAFmZmZubm6+vr6enp6rV69etWqVhYWFoaHhpEmTxo4dq6Ojc/DgwaNHj+ro6NjY2Jw5c6a2trauro5hGIqiGhoaHjx4cOXKlTNnzmzZsiU8PNzNze3bb7+Vy+Va2w+6hF5eicRovmFYUrDd6mUZhekapO7sXPifhxzGGpZnMaEnwsm9p3zt/ES+okiHaKFXWqxLssgnK8Q9ITQsuah0a0paiSCxICW1JF1cFpcgFqZlvW5uYYFjEP0ukHsjFL59+/Zdu3YBQFtbm4eHR05OTn19/TfffHPs2DGlUnnhwoU9e/a0trYyDNPY2Miy7O3bt4ODg6Oior777ju1Wk2EkkwmI8nF2mAOy7JEe7l///79+/dJen9DQ4OXl9fo0aO3b98ulUo3btzo6+u7Y8eOmpqa3bt3f/fdd7hL+dQKzIcPH/r7+z979qyurs7a2vrKlStvTOmfW7H/xXhjycj20urhPELtPM7atGeUmcPUkNTRGSW9UvL7RadZC0tmzFlut3hFa0dbfElRjzmWoxOyh8RmD47OmhCb1W+GuWTNRpbnVAqZimfbMUe/LUpAIKeUqapfPrUPXrw6fV7cFoexFiM+HjJg4rSFGakFzx7fUatVHR0dN2/e3L59u5ubW79+/Xr06DFgwICgoKDt27eXl5evW7cuJycnKioqNDS0uLj4wIEDhw8f3rt37xdffJGbmztx4sSxY8caGxubmpqeP39e+/XfIACRvzx69Egikbi6upJdBF2QI78zC8Urfe3zN0kC4/1S8oQarMHA/w45/j8JOeABFBRLGo7t2fCVj41PtHNcxMroRDdRsnvaOuHWUHeBzTK3otKtOZL1opTSZGGhKLUoM7tMkJz2rPYlALDvIOXgjyEUANiyZQvxUj579mzLli1qtbqmpiY+Pn7t2rUsyzY2Nj5//lyj0Rw6dGjJkiVHjx7lOO6HH35oaGjgef7YsWPl5eXExrt48eL333+vVqubm5urq6vr6+uJyV5dXf348eNjx47dvn27tbW1oqJi3bp1RNVsb2+vra2Vy+WvXr3KyMj48ssvoct+I24ShNDr16+3bt3a1tYml8slEsmjR4+0D6/Np/x7xptbH4CiqM70FowB4Ps79/SXOIyz8TRPregblNQ/rXiUqHhegGj0mNl+rj4qRpa3bUOPafNGRqUNic0aEicxiM/pa2Ket3YLz/AaWYeaY2WAmH8Z2voD5DCwnFJOVb+sWR642EO8wK/IctDkjwfojyxZu7v+pbSrxTsAgFKpPHbs2LRp0/r27evo6HjlyhXimSQqZU1NzatXrwili7hSiGF/8OBBd3f3Pn36WFhYtLS0aDQamUxG0na0XjRinpC7tLS0pKenC4VCrZoNXZBLz09dFbQiKivCPdxVmJfIAt2ZvUV8mV3df999vFcpxyEVgwCg7VWHKDzdfbFHpGOMYHVStENskmvqdvGucA/B4iVOqenFqWmlQlFxYlJ+kjBfkr82TpDyoLoaAN4xFP4G5I4fP3748GEAePz4cUBAwMWLF2mafv369cuXL7VeYIzx0aNH7e3tjx07xjCMTCYDALlcHhMT4+npSWTgqVOnzp8/jzH+5Zdf/Pz8SkpKEEIHDhxYuHDhtm3bli9fnp6erlarCbMMAFpbW4mLjBjxjx8/ViqVJCRInDFaYoQWva9evdI6A/7jkCP+JAAgv2sbGuZ4e+vZOlpGZ06PytWJz++XXGQgLJnqGD5wwLj1xWUY6MKdm3sYzR0ZnDQkJnNYUuGoaHHP6WZFG7YDB6xCyWKkIolR7wA5lYKufllj62/plr4gpGKZ3oKBVh6uz+qkAECr2lVKqUwm01IOUlNTBw8e/Pnnn2OMifeyo6ODmADERCecIe13USgUVVVVbm5uy5Ytq6+vJ6tGVgf/sbgD8SQDwIULF8RiMWE1dGbiIQwA8Rlx1j5LIrJC/QU+GcVpDNAM0Dxw/3nI8QjL1TQCQDz+4djPXnZ+/naBArekdO+MCLuYaHtBYXh5XkLFunW7cvPXC1OKUlJLk0VFwpTCzOyyiBjBjTt3AYBB1FsJX9pbk9cIoYaGBmKttbW1jRkzJicnR3ultvwTOfwUCoVUKi0oKCgpKSEe4cuXL1+9epUceAqFglBdlUrlw4cPL1++rFKp9u7dO3v27MjIyISEhO+//57MQ2trq0aj0Z6X5F3kUJTL5du2bTty5Ai5L9kTGo2G6JkNDQ3t7e1aQ/Q/q1hijIl/iGUYwLiwsvLj2bNnRSUuiMka5Z00Qbyhf3zBmNi8iTZ+4/VNrvx8HgCnri/qMX3+6EDB0NgsXVGJXmT6B1Pnl238DDCAmkIYqwHe7j5BCFhereQe171Y5m/pmbnQI2fBAOOPBAW5AMDSHKORIUSpVCoS/ASAwsJCY2Pju3fvAkBTUxM5qmiapmiqvb1dqVSSCI3WgCdfdueuXUuWLLl16xbZACQOREJ8WuqsdrS2tpaXl1+7dg264nVkaeLSY5f5WiWXC1ZHOQty4nhgOWD/T0AOYUzziMVQdflOljA/2CU83lOQ5C5M8UxNdk2JX5Uscsvct/XY06ctJeXbhaIiceYaYsulpBWERsRdqLoCADRP8eidggRaJ7t2fomjPyQk5ODBgxhjqVRK9hPxjhD2CQDU1tZ6eHjk5+eTx9ZGP1UqVXd1AgAIoiiKunbt2vHjxxsbG8ktyEfxPN/Q0EAifuSj1Gq1Uqlsbm4ODw/Pz88nOgxB8oULFwjgN2/eTKLq2i/yziv1HsY/SxutoHv44MFsC4spPt4m8cIJPnEGQeLhcSWDE4rHRGQPmWYT4pcgb2lFoIouSPlwuumkMJFefO7Q5EK96MwPp5qXrt8BAEAxCL0j5DCwSKPiquue2/hZeogX+hZYDjPtm1FZBADydppnlACs1i8NAKmpqYaGhsTzRJaVUGS1X40olgghAi2OYwHg1KlT48ePP378OABouRBvTAUAEJ8KQmjXrl1ayGmvTJEIF3tZJBTHLnG3jE6PQH8f5ADxmOMxhzup1KCNd2mfHQM8q2kQpxQ423iKgjJE3qkCZ0H8KkGmX47QI1Xokf7j4V/qXrYIhXnRsWJxVqUotSQzt1KUlh8cFvvrxUsAwCP6HaVc93IxFEWRvMOOjo6nT58qFAoSdOY7Oy11PiFCiCgYe/fuJSa1Nref4E0byMZdLkey5N25yIQyplAoiAlETkpCetbW5Pj555+vXr1K3ggAjY2NEomE0Gq9vb217hP4eyGHCQ8eEGAeEAeI52gacQgANDyfmJ6lM33mxMj4MfFpE8LTp8UXjwzNNojJG+ce13Ow4dd7jgAGHtTx+Zk9jeZPjckaGS8ZEpc7Ojaz94yFJeu3AwDQLMJIBfjtHkuEgOEpNa6urbP2tvLMWOItWdTfuHdysQSIA55jGEqDeMyznZshLSV9+tQZL2pqAYChGMQhwAAII46nVBqOYbt2JZDcMZLr/Om27aNGjvrx3E8AwLEcx3I8hxDfzX3CdxbIUsiUP5w6k5wovFp1raOj4/WrBoVMxTE8AKQWiGatnBGdH27jvTS1UMiAhkIUgRzGf6XHEgHPdeGbBw4Br6ZUCPMUo2E5huUZDBgh2LPzG3cHf4F/apxrUoJzssgtNWZlfLRDrPdi79jVMa3PWutrW/x9owSC7MycSmFGSWJqgVhS7u0XdrnqKgB0dpn7t0Mr8bVX/vjjjxcvXsQYk7CbtmYo+U2kDVE5iAmn0Wi6OyeVSiWxrwgvmcCM2GAk1gcAxB4jyiR0CUAiA7XMFfI8L1++fPXqFXmw1tbWGzdu3Lt3z8fH59GjRxzHicXiW7duwd8u3wBIoi3mgQfMAKUCmsI0AzxwALuPnRk8ee7EVf4jRcV9EwtGxBeMDslYKKowC8voN2bW/AV2dc9agAWEUFBCSr/ZdlNiCkbF5uvGSSYJcvrPs9y050sAAI5mOEYDwL89SIBZikYc3KmuXbByqXfqitXpiwfP6uMRG1kv03SogQeskCsxhzmKZ1TsvZsPnFe6Th5v9N3R7yk11fK6ra2xvb2549IvF7/e82VFcfmOLZ9+d/TbCz+dv3/r7uvaV411Db/9eunEkW/trGxHDx8tTBR9d/zk9ydOnf/5wuWLVVcuXb1x5ebrlw3ydgVDsRolXVdTv3vHP5YtsTObuzAiOGq1o7u/V2BBTtHxgyduVN10D3Ofs9pEUBm7PNAmvTQVAYeAQ4CITdpZb//PjD8BORYYgrrOH8QyHI0wr6ZUKkoJAM+evLCYa+1s5VWQUJ7inSlyz4hZkSBwTkr2Enosdju2+xDVoqm+V+PhHhyfkCnKKI5OzIlOzhEXVLp7h1z67SpAJ3Ph3z+JFnJaDXDbtm1bt24lIuXEiRNffPEFEXoEgWSZ1Wo1wVVbW9vz58+Ji1ILTpIiQD5NWwSKcERI7PvZs2cg1hOZAAAgAElEQVTl5eUk54poL1opSsJ3RMR1dHTExMTk5OSQ0PyNGzciIiLOnz9/7ty558+f0zRdXV1NMvr+fshpOE7JcTwgzGqAoYCmsUKFGTh/85GpS9BU53DjaMlAQUmP8Gx98frpScULIjJWhaX26KUTHSliVRzwoFGxboFxA+Y5TokpGhWdrxcjMYzL7Ldg8da9ewEAM2qGZd6JfQIcS6sRgtuPahfYW3kkr4goXT3VfmzPIf0jUgpO/3rj5sN7167duHy+6sj+YzkZuUsWWg0brDvJYPKCOeYJ0Ylry9ZHhkRbL7YZPlRXZ8gngwcMGKGjO260/rAhQxbMnRfg4+vm7DrHZOaAvv169+r9YY+eA/oNGDl81ID+A4d+Mkx3mJ6ezvAxo8c6OjhlZ+Zs3bRtTek6F4fVep+M6NOr36rlTl/v2Xvm5LmTx059tnVnqH/4zOmzh00YZu5nmrQ+bmXo8syKDACEgXQg7Sob9ydX8k9LOfKDgOcRp1QpiGwBgOam1lDfKCvTlcJgcYRTfLSDQOwniXZIyArOiXaJTgsXqdqUWI0f3avx9Q4XivLSs8uiE3Nihbni/AoX94Cff/2N3OatQ6uCayG3bt26jRs3EoFmZmZmYGBAkuKI6QUAxJwjKDpw4IC7uzvp66dSqYiiSGDc1NTU2tpKEEXq12vtMZZlN2zYcOjQocePH2vBqeka0CW17t275+3traOj4+np+eDBA4qiampqCN2EZdm2tratW7fW1tb+YWL/LvcJD6DhWDWlQjwDPMerVMAjBcWGZhT0M1lkKcibFl8wIK5woKhieELBQvFa85CUkdMtDSbO/u74OWK0tDZL7dyCBpqvNowpHB4l0Y3OmRiTMcBsyaf79wNgRKsYln43yDEM04Ew3K5+vmCFpafILkCyTN9i4AADvbmL7RdarTQ1n7d4yaJZs+aMGDHqww97Dh2qIxSmnD37Y1ZWzty5piYmswYNGtKjRw9d3WGurs4SSc7aNZV5khwvL48xY0b36NFj5kyThQvNen/Ua9LkSbPmzLGysV65ysFy8aK5pvPmzTddaGFhOGVyr169Bg4atMJh5ezZc3r06PHxx31dnF0PHz4qkylomqEomqaZY0eP648Z26NvD8sAM+HGeMeI5dlr/0bI4c4CIb9DDmGeoiiGZgGApphPt3w2c6JpYlBGvKcw0SM1wTUlxkGQ6iPOCst2Xezy3b7jAAAc1Dyp8/eNSk0rFOdWJqYVJaYXpkvKHV18z/54HuBPQA5361S0ffv2LVu2AEBTU5OhoaGdnd21a9fq6+uJ9sgwDPEp8zz/9OlTJyenyZMn//rrr0QAtrW1kRxTjUazbdu2oqIi0kGCMDOIHGtubiYWWmhoaGJi4tdff/3w4UMCxcbGRoVCQYIEDMPU19ffvXv31KlTP/zwQ1NTk1Yakxe1tbVOTk5EsSQD/b39XzSUWqVSAGBGo+EZmkZo5+GTY5c4TFwdOj0qa1y0ZISwdEzGGr3QtGVZa+e4h/XXmSApWKeQqQED5qGu7tUiZ98hVt5TYot0I3N1onImxGT0nWe55euvAXjMaDiepQC4t0OOYtgWBOh29eMFDgs8hEsjS+3MPSftOLw7VVL6Qa9+gwb31RsxdIT+CKPpRiNGjxg1ZlRQWNDRE0db2lvaOqSf7f5s3MRxM2ZN/2rfFzW1TxmWYlhKruq4c/+WIDl+4Cf9bZZbhUYGO7k6/GPvF1duXXvV/Lpd1VHXVH/l1rULVy5dvX39fNVF32D/UQajbVYsGzRs8Cc6n0TERl69cU1FqWiObm1vfd30GgOua3i1bLltj949loQuFG6KWxGyLKsyHQOPgetUkP8eyBFDDhMHBssxGhYQfHvkhO0i+3DXGJFfZqh9dFZQQaJbmshbnBaQEbgyONon+lVNHWI54OFpda376qAEQVZyWmFCSkFSRlG6pGyVs8+Zc78C/AlLFHeRPACgqqqKxNMaGhpyc3OvX7/e1NQkFApjY2O/+eabqqoqEhDbtm3b7t27d+/eXVFRkZ+ff//+fZqmz549u3nz5pcvX2KM9+/fX1FRQdLnjh07durUqY6ODpLI8+233548efLIkSMikcjd3T09PZ2oiJs2bTp9+vTp06fT09OzsrLOnz/f3NxMmF/EdaZQKF6/fn3gwAGpVNrc3CwQCLp7LP9OyHE0zTGdIQGFQoUADp79Wd/SboSdx4yYzFFh6eNF5eOSS3SCRTPicmYFCoYaLwxJSH9a8xowMBoKMH785PF8Bze9FcFT4ot1uiDXZ7bZht27AbHA0wjzasSz6N+nEgAARXOvOaBuPblv5jDPS2gZXWozfflwYaHIPzRy4vgpCbFhn+/aduS7I+erzh8+cTinMCcwPMBq+dKCsvzm9uYTP5xwdHPc+eXnSkaBAbHAqlkVAzQPfJO0afuubROMxuvp635z+BsGsRQwPGDS9UxKdShYlZJTI4C7z+6LctP0J48dNmpYbFLMpWuXNJyGBYbBDMPTDM9oeI1cI9uwbf2ACf2tIsyFG6Nt/BaJy1Nx5/7/vXHa3wQ5wEBraJ5FgKG9oSMpKtne0kEcmhe1MjHdJyd6hUDgmiIOzg13jnSxcj3+zXGVTKGQywDg6aMXLk5+sXHpAlGeIKUgObM4XVL2p6QcGagrp5DEZwj8pFLp7du3AaC+vt7U1NTIyGjt2rWXLl3CGJ89e9bMzOy7776rqal58ODB+vXrw8LCSCChvb2diCyNRkMiPCTNMTIy0sfHRyKRXLx40d3dvaCggOTLtbe3kzfKZLJHjx41NDRcvHhx1qxZAwcO3LNnj7aeKcuyzc3NCKHa2trw8HBS+ubQoUNv5LP+bYolYijM0IyGknfIOIB7r9vmuwf0nLPIKCLVIDZHJzpntLDUIC7XKCp9Zrio53gTw9kLbz2uRQjk0g55RzsA3Lhzw2ipnb5b9JSksmFRuboxkkkxGX3nLNy05x8EchjwO0AOA6hprp4D9a0nd80c5niLLCOLlxiY9+2j09fbN/joweNNdU85jqJ5iuI1LGKUlOLRswf/+K/dq1wdJk+fNH3WtPJ1ZUpKqaRVHCAWOAaxHOJpnmExx7DM2k3rRhvoH//+BACwgBhADPA05inE0cDTwCs5SgPM1Xs3jWZPnzDFoOr6bxhjBtNqVsUgukPVzvBUa0ezklac/vHkiJm6S8MXJG+MWOJtJi5PBUB/H+S65FsnuwyzGFig2ukDew55rvSO808QeaRH2MSJ3DITXVIzA3PDHWNWW3nkpRXIpQqVStmukALAs8e17quDkoW5wvTCxNRCYVZJuqTcabXfjz9fBPhzkNMGPV+9evXy5UviYyQ7vrGxce3atadPnyZUSZqmFQrFo0ePWJY9deqUnZ2dt7f3ggULHjx4gLvcGGq1mu8qYU9Q9+zZMz8/v/z8fKVSeevWLRJtJ4Yc7iraRZKRpVLpli1b0tLSSL0GjDGJuZPAQ2Nj486dO1+9esUwDIE3/08NQf+OwXPAMOp2mYaiOxBOXv/px8ZmMyJTjJLzRwnyhyTkD47NNYrNXJZaNNrK6UM9A3HpWhXDcQyraG/TqOUAcPHy+VGm5hMCko1SKnVi8obH5RlGZwxbaLPnwEFAHNAahJEG3lbFEgOAhuYaOKBvPX5ottLUW7Q4LH/pRPO+g3QHf/X1IYQwcBSlam9qft3Q+EpDqZRK2bOaxwyrOXvuB6Ophv379z169JBGo2pubmE5nucxTbMdHTKlUtXWJq2trfvpp1/mzZt/+MgxAKB5jsOYw1hBqTuUCobnWYxVNKWiKYxxxbq1xibTa54/AQC1RqGhVRxHszzNIwYhFgB/+dXuAWP6LQmdl7wpzNrfPGetGDqz3rtB7k8m8rw75DAPLIFcZyyCB0zjqrPXvFf4uixdHe0eF2MvyPYqSHJMF3mIY5wTREFpHiu8f/vlMgAoKUWHpgMAHj987ukekppWIEwvihflJYmLMvIqXNwDfjl/GeDPQU5L5jpw4MC+ffsIAmUyWUdHB8dxra2tuCuxTZuIDQDV1dUSiWTcuHESiYS8hcQGtBYXwzCEAQQAKSkpHh4ebW1t5O/a8k8kIVWbXkUS9W/evEkqPhBeC1Ea29vbCWlTexn/d1XXe/MWHIvlCszyCGDXyXOjlzqMcg6YECM2EBbqCfKHJZfoCfLnxmdZBMcNmma6wi/02etGhULOMRqMGJ7XIGB+vHhuqMkcw9BUo9Q1urH5I+MLJkel61s5HPjue0A8Vit5nns39wlNc60c4FuPn5g7LPRKtkpc62zmMj4oNkQmU2MaWJWKVas0SpVKJscc4iiaVmsA4bamZlFicp+PPqosKWttaOGpzpAH5gDxiKN5jZx58eTlL2fPL1tsd/b7cxhhhuFYFmEMPIcQQhzLyWRKnusMxx05fMx68ZInDx9xFK1SKElwDyPMUTTmeFpFFebn9tfrs9B/RvLmILtgi/yNOW9CDv9lkOMRxyOO4Wie5zCPEYOBhvrHjcLQFN/l/nFegiTPlBQXcYZrToytIMMv239ZsL9D0Pa1O2RSOQBoGDWDGQC4c/NhUEBsVnZ5amZpYlpRSnaZKKvYyy/89t37AEDqRr51J+FuNSoAYOPGjXv27GEYpqOjQyQSnT59WnsxwQbu6uFCkNDS0pKfn//tt98CAMnZIdgjEpJIIRJ/Kykp8fX1lcvlqKs5oDa2rjXDCGgZhtm5c+eOHTu6Bw/I39va2ojTUqPR3Lx5k1ABoVu0468YRAsgrzuZnBghhQKz7NOmtjmuvgMXLJuWmDs0VKQTmzNKWDw0Lm+CsMgqMXvotHnGViuqHjzmASiVEnga8xrEqwG4M7/80HfytAlhqeOTS0ckFg+PzTMIEY6wsN139FvgeaA0DMeoMX4r5DBmMKYwwK1Hz6xXrwgSO0UUrJxmM6JgfSnCwKgxphlgOWCAV7JYg4EF4IBTscDgu9fu6A8d6e3sqZQqkRIBDViNCQsaU4DUmO5gax/X2S9yqMhf29bQrpZRnRWQOOBphFjMM4hnsEZBA4ZvvtxvPGn64a8OIhbxKg6peeBAI1XzKk7ZLD9/6hfbRVY9evcw9Zoo2Oht5Wdasj0fADB0a4KNAf1FRfUwYAQ8BgQYUwqaVXOA4edjvwY7hib5psS4JCStTsn1LhAsF4q9sgVuyeEukQGuQRd/vMRzPAZM8zSLeQC4feN+oH9MVnZ5WlaZILVAmFVCIHfn3gOAzrYbb3mSf4Lc5s2bv/jiC4xxa2urq6srIfjgbuWytZmp2tD2Tz/9dPXqVeiqRIS78cq1m5XjuNDQ0OXLlxOOshZa2stIDqv2Fl988QXJ/iAYJh8rl8tzc3PLy8vlcjnDMGvXrr137572i/ylhtybsgXxwPM8j3M37tBZtGJahGhCYp5enEQvIX+MsFg/IX9GUuEUB8+PR4zLLF3XqtRI26UcrQZgMNZgTAHg78+d/NjQaHRg4ohYiV5ikX5i8fgQke4Cq70HjwLHAa3heFaDEP82WjPGHGAeA9x6+HyZu3OQ2DW8YJX+/EFOQR6/XXv0+rWssyCENhuNB1AjVkYDwK3LNyeOHG9ttvTimQsEaZwcgbrrShZYJXv+1EX9YWPDfaJePHohb5MjutskIwCuc4NRSqowu/DjDz8KWO374lENQGdfXqziKZmmJLtoxvhpRgaT+o/uZRs/U7jVb4n3rPzN2YTY0g1yCL2t2PEb490LMWCGoxFGPMvzFA8YGp81l6ZWBC0PS/PPjHdJEq5Oy3TPSVopTPVIj3dPdFrsWpZb3trUBgAMx7A8x2OMMNy8di8oIDY7pzxFXJKQUiDMLBFmFnn5/gnIacWLdr/u37//0KFDANDe3r5q1arDhw/jbrWZtJAgbC/yX21tbVKpFAB4nieJif/cG+nkyZMTJ060tbUliqW2eAnx3JCqprgrnAAADQ0NxDWiLaehVCq/+uqr8ePH29rayuVypVKZmJioDRL8pZAjJw5hhPI84nkeIw7z/LU7902WO+suX22aVTksMnNyzsaJaRVjYnNMhEXTQ4Qf6BtONJlXdfsBjUAqbcU83ZVHwwLAkRNH+hhOGx0i1InK1k0oGJNcMiFEpDN3yTcHjwJFYY0aYaQiJbvfNgj97M6jWjtP94BM16CCFZ9M7TvUcKS4dO3PV64qNW0qpVSjVLCUmqU1HE3xDMMyzOOH9yNCgvWGfjJv1sywwODXL16xNMuxHKthFFK5qkNRU/2stLA0wDtg/uz5/l4BOz/77NrVy22tTSxLU5SytbWxrbWptaVRLm+Xy9sfPbyXlJRgYTbfapHl4f3fMCzDUGq5tO3KxYsFktyphpPsrK2//mK3pYuJbcLU5C3eNgFzc9anU1gDfxfkQE2pNBoNrWIAg6xBvrX401iPBKF3WqxjYrpXtsg1PcUpNd0tI2l1cohDqO8q3xu/3eBYxCGkpjQs29nZ9sbVexFhibm5lclpBYlpRaLs0qSMAk+fsDt37wP8Cchp9yvP883NzYTL39raamJi4ubmVldX1x080C1T5u7duydOnCBVEJ8+fUp4/dqtTxwtCCGpVBobGzt16tSEhIRnz56RJtRErJHyKsQ+JNSTJ0+e/PTTTzU1NaS6GzHenjx5UlNT8/XXX0dHRzs5OTU1NdXW1gqFwpqaGu0j/aWQ684vBQCM0G8XL/hGRo+zWm4YHDs2LmtkUtGU3M0GCflTosWLkwsHzbPWmTIzv3ydXEMhAJ6jOVqJeTXGNBE7X/3XV/0Np0+My9KLz/skLm94XJ5hSMrI+TaHDn8LcgUnl2PAGsBvj8sRA4iH+9UvV/p5+YmdwspXjLIc0qN/D70ZhgsdrDzCHdPzE0vW5OeXZEmKM8vWFW7buaGoQmK2aO4oA90tn607efaoo5u9m49LcWX+tp2b8ktzYxOj/IK9bB2sh40cMs98VmG5JFoQMXP+NAe3ZUkZMXll4rTcxKikYEF6lLOX/dQ5E41mjV9ka2q2ZHblhiILK9P5lrMzckVf7N1Zvr5ozKThn+gNcHJfcezk/sPf7ZuydPjyRCPBRjfXeKuyHXlqpII3IfdOGWfa8eekHE3TiMHAw6F/HAl0DEnxT88PL460i0tzy0pYIUx1Sc3wTI91jvW28zn61RGe5mmW5RBiWcTSnb0Grl+5FxudkptbGZ+cK8osTcutEKTleXiH3r7zP4ccUQVJNWwrK6shQ4bs27evsbGR6IcURbW0tDx9+hQAqqurrayspkyZcuvWrY6OjoiIiMzMTMKcfP78+dmzZ2/cuIEQevDggZubW69evVJTUxUKRV1d3eeff75p06Zz586REm4XLlzYu3fvxYsX29vb29vbo6OjR4wYUVRUxHHc9evXBQKBlZWVUCh89eqVRCKZP3++iYlJTU1NW1tbSkrKkydPtKj4GxRLEvwAAGlbq4+/b+9R+iZeQVNj03SjMyblbBwpKBwXIZ4bmW5o59lz+CRhdlGjtIMlPEnE0pSCY9UI0aST3o7PPhswecYkQe7wxILB0TnDIrNnRGeOs7D/9vgp3CFjWlsBMPNO5YYQcAiz8PDpS+cQL/8cBw/J/FHWg3rp9fxgeM8P9D74YHSPj0b17D3io946H/Ue9lGfUR8PmtDnY92PPhz8Qa+hHy5evWCpu9nA0f0/Ht5bb8ZAnWkDPh7e+yOdXr10en6k16Pn8B4fj+410XyEvrHOR4N79hz6wUc6PXsP6/XR8F4fj+vZZ9RHPfU+6KHbo4duj56jevTW+WjiglF6k4f10u05UL/PIL2BA0b2GTTx4w8H9xg6cZCJteGEBWPGLOrvnT8vYb2Lt9Buy3+tQcD/rlhiwJj7qyDH8SzDdhKd2l5JxXFZ/isCk71SEl1EiatS4peL4uySUlxT033SneY7lolL5a0ywMDxnYoz6XgDADeu3gsLSRBnlghEeaLM0pScMkGaxN0r5N0hp105rXqp9SXyPJ+QkNC7d29DQ8Pdu3djjBsbGysqKnx9fbdu3YoQOnjw4NChQ6dNm3b16tWWlhZzc3MjI6PXr18DQF5enq6ubmRkJEVRly9fNjc3nzBhQlJSUl1dnVqtLi0tnTp1anh4eF1dHU3TRUVFjo6Oa9asIdURg4ODTU1Nt2/fjhD69ddfbW1tzczMtmzZolAoIiIivL29T506RVJUm5ubiWUIfz3kSKKDUqkk7NPHT5+MnzxRf958izjhyFCBfmrxUEHhsMjshVnrpzgFf9Bv+HJH7+t3qhGATEPxGNG0muM0iKN4nuY4BgA2bd42wGimQVzmJ3G5g2Jy9GJyZ0RnjTZb9v3350CpopubAaF3ghzmMENzFFQ/f+kR4+0nsQndYOlbucg2ycIs0MzQfswIy17DTHvpmvc3sBk+w3niLLfJ053HT3cabxW+YJrT+E9M+09zGucvcQkuWu2VvcI2dsF0l7HTncfM9Zo8ZdWoyQ4jZ7pPmO83xUm41Dpq9nTXEZMchurb9BtrO2Cyo84cX4PZ3gaTnXQMnXTm+U9YFGpiETTLN8fFNdXePn6Ja4q9RdAco1VjjV0mLg1fsFKw1DXVLqTc3r94QWT5ctvgOWWf5kF398lfCjmapWmWAgBaRR/YczDSOyreUxDrIgixjhB75sbYJCatTE1zT411iQlcGfDgyn3MIpqiEGCOR4AB0cApAQCuVt1a7RIgFOWlZpYkpRUlphcmpErcvIJ/h9y7DdyN8HXlypWqqiry+vLly5WVlWVlZcRkqqqqWr9+/a5du06dOsUwzNWrV9etW0cUS4TQnj17SkpKSOnYW7du7dixgyShSqXS8+fPnzlz5vz58yTUJpVKa2pq6uvrFQqFTCZ7/vz5ixcv2tvbSW4/yZGVy+WkpUFzczMpwqdWq5uammQymVwuJ4YfMS//HshBt74/CKHDx48OGaHrkpDglF+mG5wwQljUN0I8TlBkmlgwyHjRtFmLzp78RU3jdhXVoVbTHMOwGowZhBkeMURf2LRp6xATc4P47AFR4qEJ+fqJReO84/pNmn369E/AcKijHfA7SjmW18hpNfvkxQsfgWdQiY1bodHqUmPvSnvfMo/ACqeQNVbexUvdi+xCNrml7Y3OPiQQfhmesT82art3+BaP7EOC9T/nb/g1b93P2ZU/ZhSeTIr53NOn0i50i7N7iZVDjlnYVpeI7aud8y1Xl1j6rrfyXWftXm7pUmzmUmzmVmrhs9bKb4NN4GY7j4pFXpVWPuUr84+Ltl4qWf9zXsWZ7OKT6dmHElP+K7LsdOa238rKTosz9vp7SmZHVSw3dTEQFcdjIhf4vwxynXMEwAPPA4cQunX1tq+jv6+df6qvODswT+CUkhNQELUsPtVDnBGY4WHjfmDnN1iDEI8YmmZ5VqXSIB5jphNyl3+7am21Kj5BnJ23LkFYGJecJ0jJ+13Kwbv0l+t8MC3k9u3bt2/fPuJyJCnYxLUIACRhhzT+g65SeRhjooiSy7SluLrXUeZ5niTRIYS0eQZkNlC3oSWdAYDWewldxTMI8RJjTN6uVCrr6uq0b/kbpJy2YMSxY8f8Q4IGjBzul5oeUrl5Rkzq8ODkqaKSmUlF/WZZj5xu/vU3JzCLEQYVw7EIKdRKHrFqjQIhVuvC3bhxi56Z9fiU4j6RYt2k4nHJRTq2Xh8Nm3D6zAVAAGoVBp4C9LYUVcCIZTQyjYZ+8vKFf7JXeMkqr4K5PmXmfmUrPPNW+BUt9y+x9K2wccpb4pizyLd8VcBaZ+cCG0fJUr9Kh6A1Dq55i70qbH3W2HmUWnmV2wRtcPAss3YvXupWtMSteEnAOvuVWfM9Sq3cS6w8ypd4VS52Ll6wMm+OS4mZ7wZr9wpL5+IFzsULPCoXrZTMditf5FC62Dp7nkeJjWeBtU+hnX/5Ksfcpe6V9s5lyxxLrRxLFgdUWAdJLDK2+li4GiZLIgH43+NyGBC8P/cJ2Q0ksAsAJHOn7nVdVHDUYuOlaX6ZUbbxKS7i2BWJgtXCsJVRmVE5QW5BJZISeasMMbxKqdJigOMQz2KeBQC4d/+h2cIlkdEiSd4mYVq5KK0iLiHXLzD62q07AIDg7RW+oAs52iN8w4YNW7Zs0cKp+5Xa/DfydbS+RADonlasPVm6f+Xu1V0xxlp6CtetkD0RXATPJOuH7E4tqLrD+O7duzk5OSSb7g978K8ZJO1IJpMlJSU5Ozut37gxMDxywbKVoeICR0HWXN/YeQECA2u3XvrTS7bu0XCdCWAIAwLcde5w3UkCpSWleha2BuKNfWPyhyUUTEoq+mSx8whD0wtVdwEDZikOKCVWsfAW/gmPeQaxLMa3Hj9wCnQKTPMIzXWNLFgdVeyRUOEn3OAXUbIqdrOXX4lTZIVXSIF7QKFXcGWAa86q8ErvwFz74Dyb0HK70Er7wOKVoaUuYeWuwcVOQcWOwaVOoWXOYWUugYWrgoodg4udgspWBpWvCCyz9y9f7ldhH7BmZWDlSv+y5TGb3UIqVgaX2sd+6uWydaVVgVnoWtdgsX10tmtUgadfoZvPeq/V612Wl1o5lC0NKLJLkDjmrA1ZYDs+ryKRByUHNA8cD8Bj4AD4P7mA/y3kCAcfY4x4hDFmgUbA3q2+Y2Vh7brYPcFFGGMryPbKj1oen+gpyorJcV/haWtjS2Ji2lQ07o8DAB4+qbZZvjI2IT0za01KakWGeF1cfK5vQNT123cBgAMVvMOZoe3CQUZOTk5aWhph9AMAsa9IYS9S0ry5ubm5ufn169c0TZN8ubq6Om3KXFNTU319fW1tLQHhr7/+eujQoQsXLkilUoSQTCZ79uzZs2fPWltbie+koaHh6tWrDx8+lMlkLMt+//33a9asefDgAZGH169fv3r1amtrq1wuf/LkyaVLl6qrq4lLJjQ0dNasWcSR81dDjqTAI4S+/PLLhQsXHj16lGGYg0eOTZo+W5hTnBbqZf4AACAASURBVCRZs9QtbNoixw/6jlzhE15d18QDKFTkTPkDPMh5QWa7pLhY18JuXMbmocI1eoJCg+isYUtdJ5uvuHmvBgAQR7OgUoGcBebfyjjMIl6DEAdw4WbVdDPjscb6s62mWjjNXOg03WSZ/uTFw2bajzZaqb8oZIFVkMVU+6lTXefMClkyK2TR/ID5VgHzbPxmWHiNsw42Whowc6HnjHkuhnOcJs1xmrjAbaqFt4mZ+7R5LoYzHQym2481dtA3cdQ3cdI3dtaf4aQ/3XG0qZfhokDjuS7jbYJmLvWdPs1ptIH/mLlxM23iF5rYT1joMnuhm+k8T9OFEYtGrRg1xWeCsf9ES6+p1quMljkZjzXqW7hGhEGBgOKA5gBxANzvcb53Hf8achhjwhUmJSUwxh2M9HHTw6K1hWNHj/V3DBJ6pWV450TaxRVFlyV4JiUEJi6ztM3Jym1ubkYYd6++2n0AwKMn1as9fRKF2SmppSmpFVlZG+Pic719I27evQ/vBjnclUOglV2VlZWzZ88WCASnTp0CgEOHDpmYmMybN8/e3r66uvry5cuGhoYGBgYikej+/fuFhYWurq6urq6lpaUURT169MjT03PevHkxMTE3btxobGyMi4ubNm1aUFAQsQZra2vT0tKWLVuWnJzc0NAgl8srKiqMjIwEAgFhpWRnZ+vq6np5ebW1tbW0tGRlZZmampKqpubm5qtXrz5+/DhN04cOHZo8efKqVatIlO9vkHI8z3/zzTdLliwpKSkh6fANLdJVLu76E6Yl5ZTZeoT21jOcPM/65yu3MICK5rk3q/Fj7VRrIffJvMWfROXrJJWNiMsbG56qZ+tu6Rb2vK4NMPAsTYFKDUru30IOY4wAswhhwNfv31rhvnLk5OFT50+atWTydMtxo2cOGTyx/6hZgyYuGjPcdExvg74fG+t9vMCgt/Xkj8xG9546sNeo3h8N7TVpvu5St+lzV06bsFB/xKyho+fo6M/TGzlrqK7xID2TweRH13jwBLMR05eOmbpkNPkxWjzK0HL4ZItRnxgOMF48ZvJ83WEzBvaf2q/n8F69Dft8PGPAxzN1e0/V+cBgYM/BPYcZDjaYPWz45MGjpwwxNB66yG6qk+eiw9//g8dKDlMcMBzwnZD7k+vyryFHwlAAQNiAra2tn331adlnJUtXLlm6ZGlsYHxKYHqMU0K8a1KKf0Z6pNjcxCItMb3u5SsAaG5uJs4JkhX6BuRu37vr6RsgSpWkpBWLUsoys9bHC3J9/MLvPnwIACyo39q4GLrUNm35g7q6uh9//PHQoUOkadi1a9e8vb0TExPX/D/evjosym1ve7YJJhaNSLeSIiXdHYojIaCAYgMKiiJiYAe6UcRCty0YYCKhIEgjiHTnDMN0PrW+P5Zw3HHec/Z5z/ut67m4ZoZ5nnli3Wv91i/u+8yZkZERmJ1MIpGSk5MRBKmoqCguLi4oKGhqaoLpy69evbp9+/bnz58hHWJDQ8PHjx87Ozsn9T0GBwe7urpGRkZg2nRbW9vbt2+/fv0KyWRZLNbx48dDQkJgmU9vb29bW1t6erq9vf2xY8e+f/8+NjYGi2UrKys7Ozv/YuD/v2nd3d16enoKCgptbW1ggkLn2ctXRmY2mkaW86VVlpvaP8j/ICQIPoLzRSjxVyHsn+MxaceOLTSykgjbuyA6WW7LQaWI3eIm9r7Re5hcFOAAFfL5GFsA+Cj4n7TCAQAYjjGYLCEiEiJCCmOkta+5qbv+c2NRaeP70qa3RXX5RfV5JS3lrpsjtMg+IXev+DzOtHuUYX49zeHqEWl/G8mVaum3zzZ3VTUPNX5qLi1sKCxr+fy5tfxD/YdXX169rX5XUFdQ3Fjy8dvHim+l1d8+Vjb/Y6v6/ulj9dviL6+/fC2qbCjOK861DHBaaLXcNDnG43G63Z2zVudTZL2c5ivI3nt4t7Olrrulqq29vKO/ZmDse+9oM1s4yuBReCI2BrDJWe6/U0kAbcLJ148ePVplu/Lg2f2tA9/rv9aFBm7YQt62Z0PiLnJcVMAWH3s/f4+A2iooYItCogHoocZ/3wAAZRUVfmvXx+89lLDvRPyetITEUzt2JYeGb27r7AIAoFDx/t9oBEHA44tEou7ublhjCjHAZrPb29thzj70nfT395PJ5IsXL6IoCoPgcPymUqmwPgAWjI+Pj9NoNPT3VOqTy79JbqKfJY4JghgdHQ0KCtq7d+8kPTMAYHR0tK6uDgomAwDGx8cn+WT/v0Hu69evhoaGixYtunbtGrwKFEUwDCuvqtNftXrWItlzV24gBEFhsmkMDjEh9wV+D7zJhFIAwNGjR2RMbZS2JEtF7leJSdLcFEtS0N6UkEoAAFCAiQRclPkvIUdMMIthONY30NM/2E1jjY6xhtkiGo+gM1AqhxhDAK9xZNgiYqvnucsHOtqju9uCur5v6m9Ppg143swwDg/Kff8OAMADGFXAoaN8IQB8QHAIlA8IPsB5AOcCjAtQrojH5TB53H9sBC7icZkYykcQHgDg6fPnyua2ay9dTuhp2cjo8Rv8to3Ss7242Dt+/4Mn+YCHAxwAEQsAHgACDPAIIMRwIUaIcIDhAMfh0ve/tZYjJuz42tq6iIiI2w9ujvEpQsBncBhZGVlr3AP3RiXGRezZvSlOV3X54wePIVHkZF+cXHb/AXLvPhQGrAvak3h4b+Kx+L3H4vce2x13aPPW3b2DgwAQ/w7kiN9bO5ClvLCwECIBajiCiUEd/yEIzmtubobyAwAAWNEzKfsA/ZbET2mWk7Sk8AswpwSdkC/DcZzFYo2NjcG3ZWVlZDK5qqoKmgY/LzIxDKurq4MF6XQ6HYqNgD9NJn/vif3bjcPhbN++nUQi2dnZlZSUAIJARAIWi0UAEL/vAHnDxrbufoQghig0nkAoEgp5XPafzw02aKEcO3pUUn+VemSC4sZ4zS179aPjflHSPZJxGwAAEILAEB7C4QPhv3CfAAJDURxFAQA11ZU5OY/H6RQ2ly7E+QRAqYxROncMJ4i96Vkq5G3bS+sjWrsDevr9B4d8O7u2DA5tr2/wTDuzLeXMyAiXzkUoLB5LhIkA4OOAgxICAggAEPzIcwY4DgBC/LwRAgIX4EBE4EJcyBMGb9ym5h2W2jIYOTpqNdK1aqzHeaB7U3PL7hcFRm7kgncVAAe4QCBCuSKMzxOwuXy2UMTHCPRH8sl/F3JwIQc1mk1MTJ6+fswEdD7gEoBo/tZsb+VgZWQdHbQ5KiR6/56kwcFBkUg4ye0D3e5/vtcAgPw3b0MjIhOTjuyMPRi/N3V3fEp8Qkrs3n1DlBEcoAgQ/JuQQyd4jikUSlRU1LNnzwiCqK2tLSoqgvMJnGYnVeNEIlFtbS3kupv0Ik7SgUFkQj34Sfog+Bc6Kic/gbQO0E6GUGQwGOXl5VCqbtKvA6kRuVzugwcP6uvr8Qnx1L/uhP8HDd6f7OxsJSUlAwODuLi4vr5eHEP6ensEAv6OnbuTDx3m8gUsNhfHCZzA2SyGUMADfwU5MBHzOH78+Hw1He0N21fEJKiHxWiRw+doG9x/XQQAwIU4IHA+yuMBoehfeSwJDEMFfEAQDTXVp06kMeg0kUjIE/AxAhsYGRqj02qbm1eGbrU9fye2j+7VPuA5QPXpozp+bfdqaNnVMxSR+8ZobfSLd1VCFPARAiUABgCCA74IcPg4XwQQ/Ae7JI4CIAJAOLEJAMEDAAUYDwcEKC2uMHHxX3f31Y4Bjllji/ZAtzq1X7u33aOne097j0po1K7Tv/JwgiCAQCicDA3975/gP4XcZNZ8bW2tlJRUcOT6fk4PB7D4GA9F0Ze5eYa6RrKL5ZITD7V8bxEhQpz4oVRKTPCxTso0T5wWAQDIe/02KmZ7UvLRbTsS4vamxCek7N6TlHggeZRGRQGC/HtBAhzHIZk+AIDD4URHRz98+BAAcPr06atXrxIEActMYdbF5Dfz8/P37dsH6+igxBw+UWgDLxZC689qmhBv2E8KW9CdC4tiYZYmNGsnow6TU/2ZM2eePXs2GaKYZLD9v4Yc7B8ikejGjRsKCgrS0jLJhw4O9vfiGDY42L9j+7aszKuISMBi0gkCQ1ERhgpFQh6KosRfBbLh+R85ckRimZpVVKxD/CHVNcFLLO0WKKm//lwFAEB5KAC4EOVzcQHyr+SuAABCLhcTCFq+fTuacphKoWIojiA4hhFcnhDHieyHOSYxiVE1Hb6tfS79VM8hplfr6IYBdkjXaGT34PbqRp3wXRfv5f1IbMIBggAEATj2j6QQDP2xESggIPAmNwwQKBAK0QMHjliFREXVd7l+G7Bs6XdgCUxodGs2y6q7c11ry9pnz/U3RlUNjGAA8LgiFMGFAlQowAgc4D+C4P9tyMFeBQDo7+/39PRUVFfMfJghIPjDtCEqjSISig7sP2i+yuJrw1cAAE5gKIZMBsp+/gsm5OBwHAMAvMh/7btm3cGUY4cOn9gZuy/t1MWQsMjtu2JHaBSEEIpwAQGwny/jz6E22Jkm/TECgSA2Nvb27dsAgLS0tBcvXhATxaBwXpoUfxgdHc3JyRkdHYUFO+D3oMJ/StT4Z4PZH74PAOjp6amtrYUWIzah2DopY00QxKNHj/Ly8ibvw59lVv/v2o/OLRQmJydLSko5Ozu9fpWHY8jgQN+e2J2Xzp/BRXwRj83nsIQCHoYhQgGP+KsLnyy/2LVr1wJ5JUMfspqrj6ytA0lKZomSSvnXb4gQEzK5AMVEuHBcyEAIBPyPPZJAMVwoAgTxrb7x9PFT9HEGhgAUIQgcCAUYAOC3p3meF67toHHse3odKWMePVS7D40+n1rC2ka86pviBwdDHuaeff6WI0QAAHy+EMdwmDRP4AD8wAMAOMAm3RsTRUA4SohEGAbA0Djd2sXVJ+XwpmGqW8+YbVVHOBUNGGQ791NchgfXUXrXVBRK+7m/+NqAAoAiBIYCFAEoAjD055TEyfqiv9H+KeQmZwkMw1IOp5B+IWkZaZR8KcZwjC/iCYT858+f7927l0ajAUAguIgv4v/BP4n/nnkf3vqHT3KMV1lsjN66J+FgQlJK8uHjW3fsJoeE9A8PAkCMMSkoJpq04v7Zif1MZMBms6Oion799VcURYuKijo6OuC/xsfHHz58ePPmze7ubmhJwvxm7Cem1/9Ng79eXFxcXl5OEARc11VXV2/YsOHYsWNMJhOWCw0PD8N5dWLc+f/EdEJMVLsDAFpbWzdt2mRra5uUlNTX2y3gsg/tT7h78xpBoLiIhyMCDBGiqEgo/AvnPpio2QUA7NmzZ6rYnAUqWtMWSM5cvGS65OIl2jofyj7zWLzxgVGEx0cJlIsJ/8x88sdzw3BChAEA6r9UH0s5whhnAgwIeKhIiAv4GC4CD569DXmQE0qhmPV1WI4MmJY3zIg6OCfqkM+n+oD2luCWrw7Xr7nG7x2kUgDAEJEAED8MSUBgP28owIWAQH7UcRMEQWA4JsJxHsDbx4ZMXGzWnD+xtr/Pu4eyvZtDfvtN+/R9149f11MoLq110d31ytvCjj+4h0ICaewf2/8V5MBPNO4fP340MNafMnXK2qA1Hd3tCC4SocLa+pr0yxfZXBZfyBOKBCJU9IfdiQknyuRbAEBFVY2pxWoTM0vfNesit2wLDguXU1zq6uU+zqThBI4QQmKCIJ34J/lQ2E9U9QAAJpO5fv368+fPwwlt0hfy4sWLuXPniomJZWRkAAAglRA8LJyLwL9R1vUvUdfV1dXT04PjOBRzPHXqFIlEMjU1bWtrI34aa35eNP6tx/O/aZMJXwCAJ0+eePv4rg0kZ2Zmshi0cyePx26LZjMoABcBAkVEAqFQ9EM07ac2OTzB23Xo0KE5cyWsHF3Cdu5KOH0qNTPDxMV58/YdQ31DCFfY39UtQEQiQPyZrfmPZ4YTMGWjvLj00L6DjDEWIAAiIhARgaKAwMDjl+83PMpxb21aPdZjPtorc+0OScWSpGhmcuNhDJsWMdRikXnBMDS4tbuNQPk4JgAAIQgRAAggRD9vIoDwASIACAIQHCAEQIQIDwEoB4gaKZ16LmZB188Hj/ST2wbiPvdoBh6aouqmd+AyubZpfUdjwkCzxubQHakpAPywRSex/EOE4MdG/HcgN9k5YKiKx+O9efvGL8BvwYIFJ06c4At5AIC2jtar167QmeNsLpsv4AlFwj8chPi9gh6CIBhOCBDEyc1Te7lBSPhGd2/vjdFRds4OiQf3DY8NM9jjOMBQVPSzjYf9iXMOnyjegW/5fH5oaOjFixfBBEph6ffdu3dJJBKJRIIUl8SEKipMwvyXpuO/07AJtRdYrYcgyNWrV0kkkrm5+aRUal1dXWdn56QZ/P9zooMNDppdnV37DyT7rwvasXN3R0f7sycPLUz0B3raAEBxRCgUiXgCIfqjkOMfOIGPHvpsAQDJhw55e3lXV1WPsuhMRETDkIzfbhmbrrx87iKB48xxOo1OZwn5KPhXDF84LAYCpUWfUg6m0MaYOEYQP7RJAQDgzuNnobd/82mqs6F0OPNpUhd+JckakmQMDK9mkwc6Ng59t828aBEW2tXfAQgejvMJQoBhXAAEv9+EIiDiApEQIChACIAAQoSgfAEhEADs62inhoNx0PWzEaO9Ye395DuFc1Q9SSSV2RaBni8LdvV37G74rLrOL/XUGQAAIH6az6D4wX8dcmDCSYUgCEwgJAiirKRMS13b29NnZHgEADA2Nnbv3r3h4WHoRYA++j9keE0ChiAIPp8vECIdXX0+AYGXr17jcLl9QwPd/T313+qSUvbnvX2JE7gA5QtFAkiT/M+6JnxsP/fduLg4yIBQX19PoVDgd7q6uuzs7FasWFFeXg6/1tvbW1BQMFnZ/d+CHPS+wLcNDQ02NjZ79+6Fq0cIwmfPnoHfh+//1hP6jxu8P/A0CIJ4kvPcws7ZP3B9eXl5e0uTpalR7ZcyAACOClEM5wgRIfEjY3eywREKXiOLxTpw4MDN61mAwAHAuDiPQfAGGZSozZErVxi8f/YSwzA6k01hMP4ypP4HyBEiAAAoL6s8deLs+BidzeYiKCZEMJ5IBAC4kn0n8MT52K5e664mTwFd//WHae7hCpEHwmq/ebfVb+xtdDh1Yk3MdiaHAQCKYnwRyhUI2QQQ/WFDACIAKAJQnEABjgIcJXCEzWOiALRRB428bf0upIb1tUZ09EW9qZVz30paaLDIJSKosCK2tWV74Tu9tWufPM0D+KRliQOcmHCegN9tf6f9T+6THwnNE8ahgCXYEhGjq6H35FEOjhFCofDG9Ru1NbUAABzFUeRHmsLPjZiYi3AcZ7M5GE48epK7Z9+Btq4eAAAKMAygPBH3/OVzsQm7P5V/FGIC+H3sX9Fg/dx3T58+nZubCwDIysqCNMzYRLF2Y2MjPBSk0zt69CiMSk/SmfxvGgBgbGzs3bt3MCgCHSeFhYV1dXXEhFV869YtmIY2mQH3P1zUf7dNDnnwF9s6uz0CgsxW22dcvcZg0OJ2br2Z+SvsMihOsIUIHwco/ke3B5RJwXG8ra3t7Nmznd+aBJRBjM8UETyakC4AwrKyj54OTg6rLF8/y+MLEB6K4X+C3J96BUBFOADgS3n1r5czx+nMcTpTiGICFOWIBACA5+/fOEXGJtW2+Q92m/e1ebV1uT8pjilp3tzZH07rD/9erRu26dfM3whAAICimABB+QIBh/hDDA4gKMDgQg4yLAOEIBCcx+GgAAyxWSF7ttofio/obwvs7NjVNmx7LVdq+2Hb28+3fe/e19Ud8eTpcr/A6rrv8F4CgPzwfv6jbuc/RN2/CBIQEy5yER8BGLh77TdNZa0NIWH9vf0oih49evTh/UcABwRK/OXsOjkR4TguEAgZTM7R46eePHvJ5ovG6HSUQPkoj8VnjLPG9qfss3OxzXn5lEKlIMgP8dhJ5pI/NOL3ofb09HSYTp2bm1tSUgJdF0wmE+ZnTXoRysvL8/PzIZL/MgvkP4BcZ2fnli1boEQ4PpGogU6oZwEAmpubBwYGiIlY4v83vME2mZTMFwgwgniU936llUNA4Pq62pqPhe8TYncyaVSCIAQoPs4TCgH4A20JmOCMIQiioODD3oQE1sgQ4DIAIQAA4eMc6AcsfvM22CfA28k9J/fFOPcvFsl/hpxQgAIAykorr1+/Pc5gMTgcBAABgfJwEUbgvZTBmL0nAk5nh/b0mXe3+vQMJvRwEpopXl9qg0d7DG5cUXHwaanqAAAgGCpCERwQQkSE/0SPMBmqJiZoiH5ExwWAEBE4ADwAruU81okMca7+6D3UHdg/4PGtbXVFHbl3eGPf4M62juX7kuy27OobYwMAJuJ6kAMGYo/4h7X5n0GO+L1bH5/IkOTz+TweF8dxVIABHDRUfnWycV5pZPo6/w2BE8ePHb908TKKYAKuEBP9cNz/bFhO0qTCF4ODI6fOXqisrmNyuAiOCVEhAAAjEAwgfYPd8YlxNvY2KSkp5eXlMHj1Q8b6p9ODbdL7Bx08x44du3v3LgCAQqFAfQ8wsXiDyITXQqPRYGTsD76TP9iZk6//HfuTz+cfPnz41KlTk0YBnOsAALBAAc63MGKB/KSJ95dtsqP/D8j8N0GLT9TywTsvFAgIAIbpPDtXr+lis4KCgtpbv0dviqisKBeJEL4IGWMLhL9fyxETlE3wEjIzr5mamhbkv2SODPCYVD6fOc6isrgMHpeJIkhTVa2rnZOZueXrgg/gT5DDJlgGJ7zNQMAXAQCKij7dun2XyeYweVwBijB5bD4m5Ag5BABv31dpuW/wz38bw6Stb++OrG7fUd+5Z4gSUP1ZPGR90I4k0ZgIQ3A2ly8QinCCQFDsRy4IABg+kReCEQRG4CKcEBFABHA+jrERgAGhEMUBqG1pUfZwVTl1LGqoe31Xa8jIwJqBnjU97RFdbT4vXky3cTic/QAFAMcIGNEjCCEBSTP/DLm/035ADsYDJtNHYFBuUtMQRVEY+qAMU2Oit8rKyu3fn4QgSGlpaWJi4ihlFMcIPv9HqgeLxWKz2Twej8vlQlormM0oFApbWlp/zbg6MkoRCIUIhnJ5XB6f29XdgWIIAIAyNvrgwQMnJ6fAwEAouTgZXJ5MKIFddnJNDz/ZuHHjpUuXJr/G5XInuSLhXt3d3RUVFfAtRN3Pt2DStwHbZOhskj/vD+0Pnb6np4dGo0GRVBgPxHF8aGgoMzOzqKgIJqBN7vKXC7nJ/xITKpB/F3J//hAuw8BE70eQH/7kp7nPlykpi4uLp6QcsrezhYpFYFIM9K8ODs/57Lmzc+fO01RXX+vnHRkeGh62YUvM5o2bIhIT9tzIysp/mbc/cd/MmTPJQesZTCa8ip/TdGESz+TAJBSKAAAvXuRdv3FDIBDwhIJRKoVKGwM/wmmgp2vQxpdsEBm1v7JyZ1VNbM3X5NbOvXX1CpsjZd1c3pVXAwywWWzq2NhklHWywV8HAPD5Aj5PyKSz2HS2iCtkjjFoI2O4CEcQDEExIYYFx2wV1zcIvXPnQF1l7Lfq6KaKnR11W6pLVuzd7RG/r4/OBABg3B+ownEUx370DXhpUEry7y4W/jHLERNOwp8f2J9bUVGRkpKSgoLC3bt33717t379+ufPn+MTAqWTwyrsediEziiMTb1588bb2/vRo4c1NTXFxcXXr1+Pj49PT0+vr6/v7OyEjP+FhYUeHh6JiYnQDQjxMEmnhaLopHIV/IRCoaxfvz4tLQ2+HR8fT0xM3Lp1a1NTE4zFVVVVOTs779u3b7IcCY4mcB6ARaUQKlCcGiaLwto5oVAI0ymhqNXkF/h8PpPJhGMKm80eHR199+7dpUuXHj9+3NPT09zcHB0d7ePj097eDo8G08G4XC6NRoP8zfBokKgPToyQpITD4UAla6gWxGAwxsfHx8fH4QuoLgL3YjAYdDod/oXZ27DRaDQGgwFfQ3oIqIE+PDzMZDKHh4dhXYW4uPjs2bOjoqLq6+tptPG+vn74BahzD3cZGxuD5YUVFRU7d+6UlpZWU1OztbU1MDCYPXv21KlTp0+fLiYmJiUpqaKioqamRiKRTExMSj5+7O/vHxwcHBwcnPx1Go3W29vb19cH6diGhoYGBwefPHkSGxvb19fH4XAgzXZPT09vby+FMsphse88eKBmaani7W17ONX2zFmLY2kKGzaQNLWC9+wZGBvrbO/o6emhUCgDAwOwHnJkZGRkZGR4eJjNZjMYDHjJ/f39VCq1r6+vra2NSqUODAz09PTAmo+xsbE9+5JI4vPn6+n7px46UPJ6R9HzzQVPVGJCpygpnLn7kM8TjHePs8fZY1Tq4OAgk8nkcjnwqUFDCT6pv4W3f0AOm+AdYDKZ/f39Q0NDbDYbniIsxuHxeENDQ/DxJyUlTZ8+XUpKKi4uLjo6eu/evU+ePPntt99KSkrKyso+fPiQk5Pz+PHjrq6u8fHxxsbGFy9ePH/+vLi4eMeOHRISElJSUtbW1mZmZrq6ulZWVm5ubsuXLzc2MnZ3dw8PD9+4caOWlpaWltaxY8fevHmTnZ196dKlO3fuPHny5MaNG1lZWbdu3bp79+69e/euXbt29+7dK1euBAQEBAQEpKWlpaenp6SkqKqqzpo1a/369RcuXNi+fbuGhgaJRLK1tT127Fhqauq5c+cgG8rt27fv379/5cqVlJSUkydPHj16dPPmzRs3bty8efOOHTu2bt0aFxeXkJAQFxcXHh6+YcOGrVu3btu2LTg4eOPGjWQy2cfHJyIiIiwsLDQ01M7OTkdHR15eXlJSUkNDw8rKSkpKSkFBYcOGDbt27dq2bdumTZtcXFzWrVsXFhbm6enp5+cXHBzs5+fn6ekZERGxffv2bdu2rV+/fvPmzdu2bSOTyf7+/n5+fk5OTp6enj4+Pp6eno6Ojvb29sHBwUFBQW5ubq6url5eXi4uLtbWU5Qg+QAAIABJREFU1n5+fvC1q6sr3NHR0dHR0dHZ2dna2tra2trOzs7W1tbW1tbX19fc3FxcXHzGjBkSEhISEhJz5841Njb29fW1sLBwd3d3dna2t7e3sbGxsbGxsrIyMzOztra2sbGRl5cXExObNm2alJSUsrLy0qVLJSQkSCTSnDlzxMTEpkyZQiKR5s6dO3fu3FmzZmlpaZmYmBgaGq5atcrMzMzOzs7Ozs7BwcHJycnHxyc6OjomJiYsLCwqKsra2lpLS2vLli2BgYGurq6BgYH+/v4ODg4uzs5rfH09PNxny8iR5s6foaU3c5XVL6raJFUtkvicBTIy5ODg0KD1Pl7enp6e8NptbW2trKzc3d3XrVvn7Ozs7u7u6enp6urq7Oy8bt26TZs2eXh4+Pj4hIeHBwYGenh42Nvb+3h7KymrkmbOJS2UnK2nO8/abKaVoZiRJklRmrRwgbqJedCacBcTZ2cLB/ik7Ozs3N3dnZycfHx8379/D9cdfzCR/gbkYPxtdHT0woULa9eutbKy8vX19fLysra2NjQ09PDwCAsL8/b2dnBwcHR0hOMZiURSUVFZunTpnDlzVFVV1dTUFBUVly5dqq2traGhsWTJkuXLlxsaGiooKMyfP3/ZsmWamppiYmKzZ8+G4yscIKWlpeF4OWPGjGnTps2ZM2f69Onz5s2bOXPm7NmzYWnpvHnzJCUl58yZM3fuXFlZWTk5ORkZGQkJicWLFyspKS1ZsmT27NkzZ84UFxeXkJCYNWsWPNSsWbPgv6ZOnQqPNn/+/Llz586ePXvhwoXz58+fP3/+vHnzlixZIi0tPXfuXPjrkpKSYmJis2bNgh0I7jV//vwFCxaIi4vPnTt3wYIF06dPnzJlCtxx+vTp8+fP19XVlZaWJpFI06dPnzNnzrRp00gkEjzVhQsXTp8+feHChfPmzZsyZcqMGTMUFRUlJCSmT58ORxwpKakpU6YoKipKSUlNnTp1zpw5urq6kpKSUlJSBgYGpqam8J5oaGjo6urCm7Z8+XJ5eflp06YtWrRo3rx5U6dOlZCQ0NLS0tHRgeejoaEhLi4uJiamr6+vp6c3c+ZMWVlZY2PjxYsXT5kyRVNT09jYeMaMGdLS0rq6urNmzZoyZYqRkZGGhsbUqVMVFRVXr16tqKg4c+ZMGxsbLy+vRYsWLVu2zMXFRUFBYcaMGba2tmZmZtOnT9fW1l6/fr2srOysWbOCg4PDwsLmzZsnLS3t4eGhpaVFIpE0NDQ0NDRmzpw5d+5cGRkZRUXFWbNmTZs2DXYD2ObNmzdnzhw1NTVZWVkSiSQmJiYjIyMxf774tClLFi7QX7lSYpkaab6ksq2b3Gon0jypaQul50tKLV4wb9b0KdJSUlpaWvCmaWpqysvLz5o1a+bMmXJycrNnzyaRSAoKCurq6jNmzBAXF9fR0ZGVlZ0yZcqsWbOkpaWnTJkyf948VVWNZapaS5apzpSWnim5aIqiDElCfKGmqrKZ2ZSZc6f9MkNLUnWFsg6JRJo/f76Kioq4uDiJRFqxYkV1dTWYqFb5D2c5aEa2t7fr6ur+8ssvYmJicAiEvRBiAN5cEom0aNEiPT09ZWXlqVOniouLy8rKSkpK/vLLL5KSkgoKCiQSCV72woULp02bNm/evMnbamBgAHuwubm5k5PTL7/8oqqq6ubmZmJiIi4urqGhAcEsJSXl7++vo6MDw8qenp4zZ86cMmWKq6urubn5jBkzvL29o6KidHR0JCUlHR0dNTU1Z8yYYWVltWfPHgsLi6lTp7q6uq5btw52yri4uDVr1oiJiWloaJw8eXL58uXi4uJkMjkyMpJEIikpKZ08edLf359EIpHJ5KtXr2pra5NIpK1bt8Jybw0NjVu3bl2/fl1DQ2PTpk1Xr15VUVGZO3fu5cuX7927p6Sk5Onp+eHDh4MHD86fPz8kJOTly5cmJiYzZszYv39/QUGBvr6+jo7OyZMnfX19SSSSn5/f+/fvyWSynJwcJNtcu3atvLz8jRs39uzZ88svv5DJ5IaGBn9//+XLlxcVFVVXVysoKFhaWr558yY1NXXOnDkhISF5eXlOTk7Kysr379+/cOGCuLi4t7d3bW3t+vXrpaSkzp07d+/ePRUVFV9f369fvx49elRaWvrkyZPv37/X19f38vKqqqpKS0tbtGhRampqdXW1g4ODrq5uY2Pj8ePHZ86cefLkyadPn8rLy6urq9fV1WVmZpqYmLx586a5udnS0tLa2vrbt28HDx6Ul5e/d+9eR0eHg4ODs7Pz8PBwenq6uLh4SkpKa2urvb29jIzMq1evfv3119mzZ3t5eb148eLAgQMzZsxQV1ffvXu3oaHhihUrQkJCZs+eraGhUV5enpaWRiKRAgMDi4qKXF1dZ02bmpZy8N3bN/au3qa2buduPtx/8vIvU+eGR259/PjJalPjZTKS9+79dvTYsalTp0ZHR9fX10dERMjLy+/bt6+0tFRBQUFHR6e2tjYrK0tRUXH79u19fX0xMTGSkpKXL1/Ozs6WlZVdvnx5ft6rqxnXZWWXRW3dcfvJU3t/f7HFiw+fPffg2UsdLf3VRpYV+SVnUk9MmzY9OTn5+/fvNjY2kpKS6enpcA016SP8TyD3g5jk+/fFixcvXbo0IyMjMTFxzpw5Pj4+hYWF8FzPnz9/4MABEonk4uLy+vVrNzc3aWnpc+fOpaamqqqqksnkFy9ekMlkCQmJqKiow4cPL1261MfHp6ioyNraWlxc/OLFi+/fv9fW1nZzcyspKUlOTlZQULh+/fqrV68sLCwsLCzq6upOnTo1f/78rVu3vnr1ysnJSUFB4cOHD8+ePVNSUjp48GB/f39ERISamlpNTU19fb2hoWFYWFhJScmqVaukpKTy8/N7enrc3d1NTEzKy8tPnjwpJia2efPm+vr6yMhIKSmp9PT00dFRY2NjLy8vKpV6/PjxRYsWXbhwobW1dceOHf7+/l+/fi0uLlZSUgoICPj+/fvZs2cVFBSgwMj58+cjIiJ6e3tra2t1dHSgHM/169dVVVXfvn07NDS0bt06a2vrqqqqyspKExOTPXv20Gi0Dx8+2NraPnz4cHh42NLSctmyZQ0NDR0dHb6+vlu2bKHRaKWlpb6+vpcuXWIymZGRkStXruzs7GxqajIxMdm5cyeXy83Ozl66dOnDhw/Hx8c3bNjg4ODQ2dl57949aWnp+Pj4gYGBffv2qaqqvnv3rrW1VVlZOTIykkKhJCUlKSoqVlRUiESitWvXkslkHo9XVla2bt26t2/fdnd3u7m5BQQEjIyMvH79Gprc4+PjUVFRPj4+bDY7IyNDUlLy4sWL379/19bWDggIwDDs6dOntra2+fn5w8PDZDJ59+7dAwMDly9fDgsL+/Lly8DAgJubW2hoKIVCefz4sYaGxunTp6lUanBwsLGxcWVlpVAoPHPmTEBAQEVFxfDwsL+//9mzZy9duiQuLn7hwoWxsbGYmBgoP9bX1+fr65OUEIcI2DeuZKwyMsvPezc+xgtcE+5g697Z0pWXm2tutCL97EkKZTQmZuuqVavKysrq6uqWL18eHh4+Ojr6+vXrFStW3Lx5EyYD2tnZQVFBMzOzffv2IQhy7tw5KSmpq5mZg/0D++ITfdy9mePMyspqWzuHsPAIKpX2/vU7C+NVH19/GG7v9fP0IZPJIyMjnz9/VlVVDQ0NhdJOP7PC/SeQg16ToqIiPT29Q4cOMZnMa9euaWpq5uXlDQwMpKWl/fbbbwiC7N27V0lJqbCwsK+vz9zcfPPmzd3d3Zs2bdLV1YWEPK6urrGxsXw+/8yZMyoqKsXFxY8fP5aXlz9z5gyCIKdOnbK2ti4uLv727Zu+vj6ZTKbT6VeuXFFWVv7tt9/YbHZgYOCmTZuGh4czMzOVlJQOHDjQ09MTHh6+atWq1tbWoqIiDQ2N1NRUAEB8fLyFhUVfX19VVdXs2bM3bdqE4/idO3eMjIyKiorGxsbMzMwcHBz6+vpu3bolLy+/e/dukUiUlpZmY2PT0dFRXV29dOnS6OhoNpt9/fp1X1/fioqK7u5uJycnR0fHsbGxFy9eLFq0KDAwUCgUZmZmLliw4MmTJzQabdOmTYGBgYODgxUVFXPmzFmzZg2GYefPn5eXl3/9+jWCIFFRUbDn1dfXL1u27PDhwxiGXbx4UVdXNy8vj0qlrlu3zs/Pb2hoqL6+Xk9Pb+3atQwG4+zZs3p6es+fPwcAGBsbW1tbMxiM/Px8aWnpxMREFEVv377t5eVVVlbGYDDs7OxcXFx6e3uPHz++ePHiixcv8vl8Mpm8bt06Go2Wm5uroaFx8eJFoVC4Y8cOXV3dhoaGhoYGPT29pKQkkUh09OhRPT290tLS9+/fKyoqxsTEDA8Pp6ammpqawjHF2Nj42LFjIpEoODhYTU2trKyssrLS1dX17NmzOI7/+uuvERERHR0dOTk5y5YtO3v2bE9PT1BQkJycXGNjY1tbm4aGxsaNG9lsdnJy8sKFC58/fy4QCJKSkszMzIqLiwEADx482LdvX01NTUREhImJSUdHR3x8vI+Pz5cvX+h0elBQ0O7du0UiTk3lp4ig9U/vPEBEyNlDp/UUdT+9Lelt7vBwcNgaHT4+PnLu3FkoUt3X12dnZ2dqajo0NHTnzh0DA4ObN29iGHbkyBFbW9vKykoKheLv7x8WFsZisV6+fCklJXXw4EG+QHDsyFHpJUtyHz1m05kb1pCTdsXzefzK4lIXK9urF9IREbI9ZquPt/cYjdbQ0KCurg47D9QJnCzg+g8NSwjZ3Nzc+Ph4Pp/f0tKir68PB1pXV1cXFxcAQGVlpYeHx61bt1gsVlhYmJKS0vfv32tra9XU1NLS0giC2LFjh4WFxejoaH19vaysbEpKCoIgMTExNjY2g4ODzc3NDg4ODx48wHF8y5Yty5Yta25uhoPTypUrIcwMDAwqKytZLNbatWujo6NFItHNmzcXLVp09+5dFovl6elpYmIiEAgqKyvl5OQyMzNRFA0LCyORSDdu3KitrdXW1j569CiXy01ISFBRUfn48WN/f7+CgoKVlRWdTv/y5Yuqquq1a9eYTKa/v7+7uzuNRisoKJCTk9u1axeGYSdOnDAyMqqoqMAwzN3dXV1d/fv37xUVFZqamnD2OH/+vIGBQVlZGYqiISEhZmZmbW1txcXFy5YtS05OJggiIyPDzc2toaGBIIiEhAQnJ6exsbHGxkZFRcV169YRBHH9+nUVFZWnT5+iKBoUFCQpKVleXt7Q0GBiYnLmzBmCIN6+fSsvL//kyZPh4eFVq1bp6emNjIyUlZUtX778zJkzKIpu2bJFUVHx+fPnHR0dSkpKq1atotFoEHs1NTVsNhsa1SiKvnr1Sk5O7saNG+Pj49bW1jo6OkNDQ2/fvtXW1s7OzqbRaM7OzkpKSk1NTTU1NZKSkocOHUIQxMvLa/Xq1e3t7W/evJGRkblz545QKHR0dDQ1NaVSqQUFBfb29q9fv6ZQKD4+PmvWrOHxeNnZ2QsWLNi1axedTg8PD7ewsGhvb8/Pz9fR0bl48SKCIBcuXJCTkwsJCeHz+R0dHZs3b3737t2nT58WLVoUFhZWU1Pj7Oz88uVLHo93+PBhZWXlZ8+edfW1O7napBzcBxDszaMX3hbOT7PuAyERHRSmra7S3FJf8/WLs7NTYkICQRDp6emqqqo5OTlcLtfc3Hz16tUMBqO+vt7e3h6Sdp85c8bR0bGxsZHD4Zibmzs6Og4PD1+/fl1ZWfnatavDA317tm1f6+I2PjTCHBxd6+AS7OOHYWj2b9mKqorPXj4HAKxbt05CQqKwsBDH8aSkJKiUBj2OUHn3P4RcZWUlFBbdu3dvQEAAg8F49uyZpqZmbm4ui8UKDg6Ojo7mcDivXr2SkpI6ceKEUCjct2+fg4NDV1fX/fv3lZSUIJ9kcHCwgYEBjUZ78+aNra3t06dPR0ZGtmzZYmVl1dPT8/nzZzs7u+zsbD6fHxERYWVlVVVVVVhYuGLFivj4eCaTeeLECXd392/fvg0NDQUGBsbFxUG2BQUFhWvXrvX29jo7O4eGhnK53Ly8vMWLF8+YMQN6vYyMjHp6evLz8w0MDFJTU4VC4aFDh5SVlYuLi+l0emhoqL+/f3d394EDB5SVlUtLS1ksFnRe9fT0vHv3btWqVdnZ2QKBYM+ePVJSUlevXqXT6REREX5+fr29vXl5efLy8gkJCQiCnD592sLC4sOHD1Qq1crKys/Pb3x8vKqqSlVV9ciRIwRBfP782c/P7+3btwiCbNy4UUVF5fPnz+Xl5QYGBrt370ZR9Ny5c/Ly8seOHaNSqevXrw8MDBwfH29qarK3t4+NjeXxeMnJybq6uu/evevv7/fw8Fi9enVXV9fz58+XLl16+fJloVAYEhIiJydXUVHx6dMnuF7CcRwuVuvq6np6elxcXPbs2cPlci9duiQrK5uRkdHW1ubl5bV+/XqBQPDixYvZs2dnZGRQqVR7e3tzc/OWlpZr164tWbLk5cuXpaWlhoaGUVFRHA4HrmMfPHjQ2dmpo6MTERHB4/FOnDixcOHCwsJCCoWyevVqMzOzvr6++/fvS0hIpKWlMZlMKysre3v78fHxDx8+yMjIuLu7UyiUurq6gICAoKCg8fHxuLi4adOmWVpahoWFJScnczic/Px8GRmZ6OjosXFa/IF4BS2FT+XFXCZj09qguLAtBFPUWFbp6+Z+6vRxLsI9dColLj52nDYOJamPHDmC4/jNmzctLCyePn06Ojrq7OycmJiIYVh5ebmOjs6dO3dwHE9MTLSwsGhqaqqtrdXV1Q0KCeaj/AePfjPQ1X544wYAIPtCuoWu7qucJ0MjA84+rus2b6BxmYWFRVqamrD6+dWrV1ZWVkVFRQAASEj1dye6f6zlYHYVn8+/c+dOVFTUwMAAXByfOHGCy+XGxcUZGRm9ffu2t7fXzc0tNTVVJBIdOHDAy8ururr68+fPS5cu9fX15fP5x48fV1dXf/bsWXV1dWhoaFJSEhy9jIyM3rx58/LlS0VFxfj4eKFQuHv37uXLl799+5ZOp0NHdnt7+82bN83MzB4/fjw6OpqQkLB9+3ZIV25kZBQVFdXe3h4ZGbls2bLq6upPnz45Ojpu2LDB3d192rRp6urq9+7d+/jxo6GhoaOjY0tLS05OjqmpaUZGBoqiaWlpFhYWra2tX758WbFixaVLl1gs1pUrV5ycnIqLizkcTkRExNatW5lM5pkzZ8TFxdPS0vh8/okTJ5ydnZuamqhUqqGhoZubW0dHR2Zm5pIlS/bt28fhcI4dO+bs7FxSUgIVSFavXk2j0d6+fWtjY3Pp0iX4uxoaGtevXx8bGzM3N7exsaHRaJ8+fTI1NT1w4MD4+PiFCxfU1NSqq6sZDEZAQICXlxcMWBkbG9+4cYPD4ezdu9ff3//169efPn0ik8nHjx8fHh6+evWqnp7e48ePh4aGQkJC4KDw8uVLa2vrhw8fIgiyfft2a2vroaGhN2/emJmZnT59ms/nb968WV5ePi8v7+PHj+7u7rGxsWw2+9q1aytXriwtLa2srLSysoqPj+/t7Q0LC9PX129vb8/Ly3N0dExLS2MwGPHx8b6+vp2dnbdu3Zo1a1Z8fHx3d3dkZKSlpWVZWVlXV5e1tfXGjRspFEpsbOySJUuKi4tbW1utrKz8/f27urpYLFZAQIC9vX1paWlubq6NjY2Pj8/UqVPh02xpabGzs/Pw8Ojr7bt5+5amid7+U4fa+tuD168LcHWn9Q71f2sP8Q04fuQwD+GmXjzuExIwQhkZHBhcv359eHg4i8Xq7u729PS8c+fO6OhoeHg4jIuOjIyEhIRs2LCByWTm5eX5+/tXVlby+Xzof/pcUV5aU25saXzu/CmUy64sLNwYEFCUl0enUSKiw71C/Ivqylt6u+0d7I8eOYphWGFhoaGh4alTpyaLUWB8/z+BHNwTAJCTk+Pt7Z2dnQ0AOHLkiI+PD4fD+fjxo5iYWHp6+vj4eHBwsKWlZW9vb01NjYaGRlZWFo7jISEhOjo6X758aWxslJKS2rRpk0gk8vLysrCwYLFYLS0tHh4e6enpQqGQTCbLyMiUl5e/fPlyxowZMEJ95swZKSmpoqKihoYGOTk5b29vLpd78+ZNFRWVFy9e0On0kJCQ8PDwvr6+58+fS0hInDlzZnx83NXVVU9Pr7Ozc9euXb/88suJEycwDIMm6+fPnz9+/KisrLxhwwYEQTIyMrS0tH777Tc6nR4cHBwYGAgncGj9Yhh2+vRpGxubxsbGmpoaJSUlGxsbKpWalZU1d+5caDMfOnRIV1e3tra2pqZGWVnZy8treHj42rVrKioqeXl5KIpevnzZyMjoxYsXPT09tra28Ag5OTmamponT57EMGznzp1ycnKfP3/GMMzLy8vJyWl4eLi2ttbMzOzKlSsAgMTERF1d3ZKSksHBQT09PTKZjOM4PAKcewMDA62srLq6uurq6tTV1Xft2oWi6OnTp01NTauqqtra2nR0dNzc3AQCwe3btxcsWPD8+XMEQdasWRMcHMzj8XJzc9XV1S9fvjw4OGhmZrZq1So6nf7161dzc/PExESBQLBlyxZfX9/e3t7Lly/r6+vfu3evp6fH2NjYw8NDIBA8f/7cwsKiqqqqr69v9erVJiYmra2tR48enT9/fk5OzvDwsIODg6en58DAQFFRkbq6+tGjR2k0mp+fn7GxMXSpnz9/Pjo6uq6uDkXRAwcOpKam5uTkLFq0aNOmTXD81dPT6+rq6u7udnR2Sko73EUfTEjZv2TJokf37nHH6e62dka6ugMDfbXNDRqmy6/eu8XicuLj421tbaurq4VC4a5du2JiYphMZkFBgZmZWU5ODrztKioqTU1NfX19Tk5OWVlZAICsrCxVVdVzZ8929HSb2Vm6+XuyBZzO9lY3W7vsq1cBAE+fPlbV1Sip+8JDkdAtkVarV7NZrK9fv65YsWLDhg3QS0mj0WAq3N+txvpdkKC3t9fc3Hzjxo0Yhj18+FBeXh6af2Qy2d7eHpq/cnJyt2/f7unpgWs8KpX6g4/o6VNYumZpaVlZWXn16tUFCxZkZWVhGLZ9+/bw8HD4gM3MzO7evdvd3W1mZrZy5cr29vbS0lILC4v9+/eLRKK4uDhtbe1nz57l5OQ4OjpGRER0dXUlJSVJSUlVVlZyudyAgAAPDw8Wi3Xy5Ml58+ZlZGQMDAzo6+v7+vrS6fRPnz4ZGBgcOXJEIBAEBARISEiUl5d/+fJl4cKFZDIZ+jk0NTVLS0s5HI6dnZ2+vn53d3dOTo6cnNy5c+dwHI+Li4PWWn9/v4mJib6+fl9f34sXL+bNm3f8+HGCIHbv3q2lpVVTU/P9+3dlZWUrKyuBQPDo0SN7e/v79+8TBHH48OElS5YUFRUNDw/r6up6enrC5dzSpUv37t0LAMjOztbW1q6oqODxeGvXrvX39xeJRDU1NStXrjxz5gyO47t375aVlX316lVPT4+1tXVoaKhAIHj79u2iRYsuXbrE4XACAgJWrlw5NDT09OnThQsXQq9GXFycmpra169fmUymhYUFdKXcvHkT+lG5XK6tre3WrVsxDEtPT5eRkbl169bIyIitra2pqWl3d3dubq6zs/ObN2/Gx8dXrFjh4uLCYrGSkpL09PRevnxJpVKXL18eHR0NALhw4YKysnJlZeXnz5+XLFni4eHB5XKzsrJmzZp1584dOp3u7+/v5uY2NDT0/PnzBQsWwBLhJ0+eWFpafvjwAQBQVVV19OhRBoORnp7u5eXV2NiYnp5uaWmZm5uL4/iuXbs8PD37x0brO1tlFOW3bY/BUPTurZva6moZl9LpDJrXWr814cECAi8qLnGwd4DUMrGxsbKysvX19R0dHc7OzjCR7eHDh1JSUocOHcJxPDIy0tbWlsFgVFVVGRoaxsXFYRh27sJ56aWyLz+85SGCjZsiPFxdcRTt6+1xcLS/nHUVAHD57g1FDdW8vDwcxyMiIlRUVFpaWoifZKsnyWz+NuRgUO/9+/d2dnYfP34cGxszMTFxcHAYGhrKyspauXLlp0+fWlpaHB0dIyMjmUxmYmLizJkz8/LyRkZG3N3d4+PjORxOXl7e8uXLHz58+P37dzU1NR8fH4FAcOrUKQMDA1hTExsbe/jwYRRFz58/r6KiUlhY2NvbGxAQYGlp2dTUdP/+fV1d3Tt37vT391tYWNjY2Hz8+PHDhw/y8vLr1q2DMFu1atWXL19GRkYsLCzIZDKFQsnMzPzll1+OHDkyPDxsYmLi6ura19eXm5urrKycnJxMpVL9/f1VVFSgQ9LMzCw1NRXDsKNHjxoZGZWVlVVVVamrq5uZmVGp1Nzc3JUrV6alpXG53OTkZCMjo5cvX7a3t5ubm6uoqDQ2NkLvc0pKikAg2LZtm4SExIsXLzgcDgQGiqItLS2rV69OSkqCpviiRYtev349Njbm4uISFBTEZrObm5tNTU2jo6PpdHpKSoq+vv7jx4+hO8fX17evr+/Tp0/6+vqnTp1iMBihoaGKioq1tbU9PT2+vr7R0dEUCuXNmzeKioq5ublDQ0O6uroGBgaDg4P379+fN2/e/v37oS9h2bJllZWV+fn5JiYmFy5cEAgE8fHxWlpa379/h543uGbetWvXsmXLsrOzq6urNTU1ocVx8uRJCwuLwsLCmpoaXV3dw4cPw4WlpKRkTU1NT0+Pl5fXoUOHMAyLjY1VVVX9/PlzYWGhurp6REQEjUbbv3+/gYHB+/fvv379GhgYuHnzZhaLVVFRoaenBxE7MjKSnZ1dVlbGZrMtLCwSEhK6urpMTU2hOt+PFXtWFg9BdiUkOLu7j4yONjU1OTs6nTtzhslgpJ08YWhi/KW2lisSJu7bd+LECRzHy8vLNTU1t23bBh3gZDJ5bGyMSqW6u7tlFvEcAAAgAElEQVRHREQwmcycnBxjY+P8/Hwej7dly5bVq1dXVVUN9A9YWFnG70/EAXHn/j0DQ6PST6UYhkVuinT38Bxn0Fkczkori4OHU0Qi0d27d/X09B4+fMjlcm/cuNHY2AgmcmL/w+wTaJU2NzeXlpYiCLJt2zYTE5OBgYGSkhIjI6Pjx4+z2ew9e/YEBQX19fV9+fJFTU1tx44dEFF2dnatra3FxcUmJiaHDx9uaWmJjo7W1NSsr6+vrq5esWJFcnIyXBeZmppCX9bKlSvPnj3LYrGOHj26evXqK1euvHnzRk1NLSgoiMfj3b9/f/ny5fn5+fX19X5+fh4eHp2dnY8ePTI0NExPTx8ZGdm+fXtsbGxbW1t+fr6cnNzMmTODgoJ27ty5ePHi/Pz80tJSOzu7xMTEoaGhjIwMHR2dJ0+eUCgUMpns5uY2PDz88OHDJUuWwBk4MDBQT0+vpKTk06dPampq0Dfw66+/ysvLnz17dmxsbP/+/StXroQeBXNz8w0bNvT39xcUFFhZWR07dozNZu/YscPGxqa6urq7uzsoKGjbtm1sNvvcuXPS0tKHDh3i8XgpKSnLly9vaGig0WhkMhm6oHJzcx0dHQsKCgQCwYULF3R0dJ49e/b+/XsHB4edO3eOj4/n5uaamZllZWUNDAw4Ojra2dlRKJSKigojIyPoFUhOTtbW1i4pKSksLFyyZIm7uzuLxbp37563t3dOTs7Q0NCaNWtcXFwoFMrLly+XLl16/PjxlpYWV1dXV1fX0dHRN2/eSEtLZ2Zm8ni8iIgIZWXlxsbGd+/eycjI/Pbbb2NjY4GBgdDOzM/P19bWvnbt2tDQkL29fUBAAJVKvXjxooGBQW5uLrR3DA0N6+rqHj16JCcnB8ETFxfn4uIyNDTU3t6ur69vZ2f37du3gYGBAwcOnD9/XiAQXL58WVNTc+/evZmZmbGxsSwW6/Xr18uWLQvdENrW1nYt84axoWlVZQ2NOh4eHhEREUEfpxcUFCgoLP01PUPAR48cSfP29oE5kzExMQkJCVwu9+zZs76+vm1tbTQaLTo6et26dUwms66uzsnJKTs7G8OwkydPwpG0vr4+IMA/MjKSwWS3tXd4ePpkXMnEMDwlJdXW1v7pk5yO1o6dW7Yn7d0/0D8wPDzs5+eXlZXFYDBKSkrs7e2fPn06Wafyn+dYohMCMYWFhVZWVi9fvsRx3NXV1cLCor+//+HDh+rq6tevX8cwbPPmzZGRkWw2Oycnx9XV9cmTJ3Q63d3dXVVVta+v7/r163PmzDlz5gybzYbZvWNjYzdu3Jg1a1ZCQkJzc7OmpqaXlxf0pJmYmOTm5opEovDwcCMjo4aGBtirEhISoHMCPsvR0VFra2tvb28qlXr06FE5Obnm5ub+/n5fX985c+YoKChISEiIiYnt37+fQqF4eHgYGxt3d3fX1NRoaWlt3LhRJBLdvn0bhsvhh87OzgMDA7du3bK3t3/16hWPx/Py8lqxYkV7e3tTU5OsrKyTkxOLxXr+/LmtrW1ubi6PxwsODlZWVq6vrx8fHw8PD4dB1dzcXBg1FolEu3fvdnJyGhgY+Pbtm4yMDJyZCwoKli1bdvXqVRRFAwMDYayyo6MDyqxCy0JDQ+PGjRssFsvf319JSenbt2+1tbUmJiYnT55EECQ1NVVMTOzGjRtUKpVMJqupqXV2dlZWVsJFIJ1O9/PzU1FR+fLlS1dXl6KiIlwEnjp1ytjYuLy8vLm52c3NLTY2ViQSpaSkKCgolJSUDAwM2NjYODk5MRiMT58+OTk5vXr1ik6nm5iY2NnZUanUY8eOycrKfvz4kUqlrl27NiYmBkXRI0eOLFiw4OnTp69fv16wYAGZTEZR9ODBg/Ciurq6lixZ4urqyufzoaP7/v37HA4nJCREQUGhvr4eWvtGRkb379+vq6uD6anm5uZkMrmmpmZwcNDX19fU1HRoeKj0U6mhrlHC9gSUhybEJthY2/X09CIoumFDuKONA8pB7mXdszC2fPrkKVzNbt++vbu7u6Ojw8DAYOvWrQCAzMxMNTU1WMcYGhoaFhaGYVhRUZG+vj4MI8XExKirq3d2dqIoGhocvmnjZhwnCt4XKi1Tu33zjpAv3LM1Tl9Z58uHMgIjDiQlQb3O1tZWNze3HTt2jIyM/Fya9J9Ajs1mwz2/f/++du3a2NhYgiDOnTunqqpaWFjY1dUlLy+/efNmGCK3sbH5/PlzY2OjnZ3diRMn4Gp49uzZubm5DQ0NS5cudXJyYrPZCQkJ6urqMJ/A1tZ2w4YNw8PDe/bsWbp0aU5OTmNjo46ODplMJgiitrZWX1+/oKCgv79/1apVRkZGAwMDp0+fhqs1AEBGRoaNjU1lZWVra+v8+fPj4uIQBImOjlZVVb1586aJiQlM16JQKJcuXVJTU3v8+HFzc7ONjY2mpmZLS0tFRYWxsXFSUtLY2FhkZKSDgwPUMJCUlDx27BiO4xkZGcrKygUFBUwmMygoSE9Pr7i4uKamxtDQMDw8nMlk/vrrr1paWnfu3GEwGMnJyV5eXj09PXAZCYsY7t+/r6GhUVBQwGAwQkJClJWVW1paGhsbbWxsYFTgxo0bYmJip06dGhgY8PDwkJGRaWpq4nA4UOV4ZGTk6tWrSkpKp06dotPpYWFh5ubmXV1d5eXl2trap0+fxjDs3LlzCgoK9+7d4/P5a9assbGxYTKZd+7ckZGRefr0KTQUraysmpqaysrKFBUV09PTMQyLiYmxtLTs6+trbW21tLQ8efIkj8dzdXWVkZH5+vVrb2+vu7t7ZGQkAGDPnj3Lli2DPjBzc/PU1FSBQBAeHu7q6ioUCsvKyvT09DIyMoaGhmxsbLS0tL5+/frixQsYtPh/7X13WFRn9v9unnx9TOJujCZGTVQs2BCxIAwI0kRAuvQmTZqCqBQRQ7NgF5WiVKkioKAgvUpHOoiUoc/Q6/R65/7+OA93J6JGSXb3ZzbnD55h5t63n/c97zmfcw6dTrexsdmwYUN1dfXo6CgOh5OTkyOTybdu3Vq6dGl8fDyKoqmpqUJCQv7+/hMTE0FBQXfv3o2Li/vyyy/19fU5HI6lpeW6detqamp4PJ7HWY8zTmeYZGZMaPTPK3++cuUajca4dMlf6ZBKH753ZnzaQE0/PDiCy+FERkXKycklJyez2eyTJ0+qqKiAy4K5uTmkoHj48KGQkBDE9lVRUTly5AiNRouPj9+4cWN8QjyPx7vg5asoq9jR1kEhUwwNTCzMrRGE9+LZi+0Cm9MT07hszvOkp4cOHerp6WGxWBcuXFBWVu7u7kb5wtgsUH0CLkYsFsvLy0tBQYFIJNbV1e3atcvb2xsCV4mIiHR0dJSWlsrLy7u7u7e0tDg4OMjLy7e0tFRVVcnIyBw/fnxycvLixYtbtmzJy8urra1dt26dm5sbRFOGCDwNDQ179uy5f/8+YFZMTU1Bj+zo6AjmrLCwMLDetre3i4mJiYmJ9fX1ZWZm6ujoxMXFgX5FTk6ur6/v2bNnwsLCFy5caGxsFBQU3LJlC3ZCuri4EIlEZ2fn1atXR0RENDc3m5iYSEtLDw0NpaamHjx48MWLFzMzMxoaGmJiYng8vri4eOfOnRcuXOBwOBcuXFBQUEhPTx8cHNTR0Vm1ahWEzZOUlLSzs6PRaE+fPlVVVU1LSxsaGrK2tpaQkJiYmOju7hYVFT116hSKonfu3BETEwsLC2tvbz948KCkpGR/f39/f/+hQ4f09PTGx8cBbRQcHMxkMi9cuLB3796ysrJXr15JSUk5OTmNjIwEBgYKCwunpKS8efPGxsZGR0enq6vr9evXqqqqN27cgPW6ZcuWJ0+etLW1iYqKGhoaslgsuEiDcUVdXV1CQuL169fx8fE4HC48PHx4ePj48ePHjx8fGhqKjo5es2aNq6srBNsDC8HLly9lZWWTkpIoFIqDg4Odnd3IyMiLFy/Wrl0bEBBAo9G0tLSMjIwYDEZ8fLyoqChsmoCVHRoaio+PX7FiBVjkjh07Ji4u3tDQANMNJ0xBQYGsrGxsbCyLxWpoaDh58mRHR8ft27cFBAQyMjJSUlLExcWvX7/OYDBiYmK8vb2JhKEhwghOTEJdVb2/vz8+Ln737t2XLl1i0Bmx0XE3rt1kszjNzc3a2tpw/oeFhWloaICDoo+Pz4ULFygUSkFBweHDh/39/SkUSnBwsIiICJwf+/bts7a2ZnPYz589ExEWTkxIZLHYnp7nNTQ0+/sHSCSyh7vHefdzlFlKblaOjJR0THQ0l8sNDw/X19cvKysDkRKDWX6q/86/1CdcLreiokJOTi4rK6uzs1NMTExaWrq3tzcnJ+f48eNlZWVUKtXU1BTsNh4eHl999VVaWlpHR8fPP/+sp6fHYrGys7NFRUUTExPHx8cPHDhw9OjRiYmJS5cuLV26NDExESQrGxsbBEECAwPXrl1bUlLCZDLV1NQkJCSIRGJ2draUlBSgQ9zd3eXl5evr68vKylasWOHq6koikQICAvbt21dbW9vX1ycrK2tpadnb23v16tWvv/4aGN7ExERSUrK1tRXEyCtXrpDJZD09vZ9++gluhtLS0r/88gvgpxQVFeHYVFBQsLa2BgXgjh07Hj9+zOVy79+/LykpmZiYiMfjpaWld+/eDTuOlJQUWCNu3769atWqmpoaMpmspaWlqqo6MTHx+vVreXn5W7duAUhg165dlZWVZDLZ3t5eV1d3eHi4v79fUVHx3r17HA7n2rVrP/30k5+f39jYmIqKipqa2tjY2MuXL7du3Xrz5k0KhWJqavrjjz/m5+cPDw8fOnQI1m55efmSJUtu3749ODiooaGxZ8+elpaW5ubm3bt3e3h4MJlMNzc3HA6Hx+Nzc3PXr19/9uzZyclJFxcXMJE3NDSsX78ebtenT5/+7rvv0tPTW1tbt23bBsCjmzdvArKMSCTKyMi4uLhMT0/fuXNHQkKio6OjtbVVRUXl2bNn09PTjo6OAgICVVVVhYWFy5cv19DQmJycvHz58tatW1+9esVms48dO6anp0ehUMCqISUlNTo6OjMz4+npmZaWNjExsXHjRj8/P0DnnTx5cmZmJjY29sCBA5mZmWC2FhMTq6ioaGtrMzExgRtgRETEoUNKTU1NDCbT2dnZx8eHxWIBAOjBgwcsFuv8+fPq6upQkYWFBeykSUlJ4uLioPzQ0NDA4XBEInF8fFxRURHuHQ8fPjQwMCguLkYQxNvb29zcnMlkEggEWRlZJycnWNtbtmxJSEjgcrkgzXHnchItENZMpVJpNFpdXR0gG44fP75s2bKnT5/i8fg9e/aA4BEVFQX4zuHh4a1bt9rZ2RGJxJMnTy5ZsiQtLW18fPzgwYOgNIuOjlZQUGhsbGxtbd2yZQsY1qOiouTk5Orq6kAucnFxQRAkICBg+fLljx49GhkZ2bBhg4qKCofDKS4uFhcXf/DgAYqisIBqamoqKytlZGSOHTtGpVJPnDghIyPT1tZWUVGxZs2axYsXOzg4XLlyZe/evcnJyfX19cLCwra2tlQqNTk5WVBQ8Ny5czAB0tLSIyMjpaWl69atS0pKQlE0MDBw//794Eypp6cHmJvc3FwpKanw8HCYQiEhoYyMjMbGxkOHDgHqpaGhQVxcPCAgAEXR0NDQH3/88cmTJ9PT09ra2k5OTkwm89mzZ5s3b75x4waKosHBwRs3bkxOTkZR9Nq1a/b29hwOp6mpSUBA4PDhw52dnXfu3Nm7d29paens7Ozhw4fFxMTGxsaysrJWrFgBVlczMzNRUdHm5mYymWxhYWFkZEShUMLDw5csWRISEgJ4VzExsba2tubmZlFR0QcPHtDpdDU1NXl5+dnZ2cLCwm+++ebcuXMMBuPKlSuKioqdnZ2VlZWrVq1ycnJCEMTNzU1EROT169dNTU1CQkLx8fHj4+Pm5ua7du0iEAjZ2dlg0CORSMbGxtra2gQCwd/f/5///GdAQABAAtevX19TUwMqKLCFAO91dnaCLeTbb79NT09nMplpaWmenp6Dg4OOjo5/+9vfPDw8wsPDraysxsbGurq6VFVVYffMzMwUEhIKCQnp6enx8/M7f/48mUxubW3dunWrm7sbl8u9efOmpKRkd3c3ZAh0dHTkcDgxMTH79++HYL5Xr14F/DqFQlFTU7O1tQXU5bp166qrqzkcjru7u4mJSW9v79TUlLKy8p07d2A2ZWRkANh18eJFHR2d6enplpYWPT09f39/Npvd2tpqZmYG6JOFBY/6l8aSxWJBhDwAy1+8eJHNZt+9e1dDQ6O6uhpg1P7+/iiK3rt3b8eOHQ0NDfX19Zs2bfL19QXM+M6dO/F4PB6PFxISioyMZDKZt27d2rdvX1tbW0JCAhiFJycnExISHB0dCQRCZWXltm3bzp49Ozs76+fnJygomJaW1tLSoqmp6efnx2QyCwsLNTU1QSF+8OBBeXn5xsbGFy9e/PDDD8HBwXQ6/fz58wICAt99993GjRsB5NXX12dlZbV06dLS0lICgaCurg644YqKih07diQkJNBoNBMTE4Am1tXVqaqqXrx4EUXRoKAgJSWlnp6e169f43C4/fv39/T0pKenHzx4EHjPzs5u5cqVL1++xGAiTCazvr5eVlb2zJkzExMTN27cgBh+s7OzR44c0dfXHxwcfPny5apVqywtLalU6vPnz3fs2FFVVUWhUExMTDZu3FhWVtbR0XHgwAE4kMF7A5x6NDU19fX1Jycnc3Nzt2zZEhAQwGQyHzx4AE49FApFWVnZ2tqayWQGBgaCpwxgx/T09Kamph4+fCgiIpKdnU2lUp2cnOTk5FpbWx8/fnzgwIGHDx9SqVQLCwtZWVnIGisgIHDv3j02my0rK7tjx46hoaHHjx+vXLkyKyuLyWRaWFiYm5tTqdSLFy9u37790aNHGRkZAgICWlpaNBrt7t27S5YsiYyMZLPZWlpa0tLS4+PjpaWlmzdvBoHCy8vr66+/9vPzI5FIXl5e8vLyd+/ezczM3L17944dO1atWnXo0KGXL1/SaLQzZ87o6en19PT09/efOnXK1dWVxWJ5enoeOnSopaUFbBX29vYjIyN5eXlg56TT6aampmJiYhMTExMTE1ZWVlevXkVRNDs728jIKDo6GkEQHx8fUOw1NTWtWbPG0dERQZDbt28LCwtnZ2dzOBw/Pz9lZeWenh48Hi8iIuLp6clgMCorK8XExLKyslAUTUhIOH78+NTUFIFAsLa2Pn78eF9fHzoXN3WBGkss9wWBQNDV1TU0NJyamkpKSnJxcent7e3v79+zZ8/x48cnJiaqqqrs7e2Liora29tNTU3Nzc0nJyfv37+/du3apKSkyclJMzMzPT29iYmJX375RV5evrm5eWJiQlVV9ejRo4CxOnLkSGFhIZFIlJWV1dfXHx0djYqKEhUVTU9PB5wKwOQrKys1NDRu3LgBO7qwsHBubu7AwICamtqJEyeGhoYuX76sq6sbHx8vLS39xRdfaGtrE4nE8PDw1atXX7169fXr11paWmpqah0dHf39/fr6+j4+PmQy2cfHR0NDo7GxsaWlRV9f383NjUajJSUlWVhY5OfnA2YSh8M1Njbm5+fv3LnT09Nzdnb28ePHu3fvTklJmZmZMTc337BhAxxKRkZGtra2MzMz6enpIiIi169fn5qacnd3B8g5INy1tLQGBgaqqqp279599uxZOp3u7u4uKir6/PlzAoFw7NgxMzMzIpEYGBi4ePFiExOT8fFxsB0RCITi4uKDBw+GhIQwmcz4+HhQn0IVGhoa/f39jY2NOjo6AQEBHA7H19d3+/btFRUVcI28c+cOBJ88evRoR0cHxNh0dHScmpq6d+/evn37IBqamJiYqakpmUy+evXq9u3ba2pqiouLQUvZ39/v4+OjoKDQ2tpaXV0NG3FPT4+xsbGiomJzc3NJSYmoqKibm9vMzMyVK1d2795dVFTU39+/efNmExOT0dHRixcvbtiw4ebNm0wmMzU1FYfDnT9/vqioyN7ePjg4GHzkAFN69+5dWVnZwsJCkEdsbGy6u7sLCgoUFBQAHgm+Px0dHZOTkxoaGioqKr29vefPnwcMMIvFunv3bkBAwOzsbFdXl7W1NfgEAdAE5sXa2hqMQLm5uWA+pdFogMjLzMwkEAhGRkaenp6QxdrJySk2NpbD4aSlpZ09e7a7u5tAINjb22tra7958wY74rhziQA+meUgPg+NRjMzM1u3bl1RUVFPT4+UlNTDhw9RFA0MDNywYUNdXV13d7e6urqvry+KohEREevXr6+oqOjt7ZWTkzt37hyXyw0ODhYTE2tvby8tLQV/QdAHent7z8zMDA0Nqauru7i4gK0ZwHWNjY2ioqLOzs4oil67du2HH37Izs7u7OzE4XDq6upDQ0OApYT7T2hoqKam5vDwMGB5AfunoqIiKipaXl7e29srIiKira1No9Fu3ry5aNGiqKgoQABLSkpOTk62trbu378/LS0NhFtBQUHwNFu9erWBgQGKok+fPv3xxx/z8vLodLqiouLy5csrKyuLi4uFhITs7e1RFI2NjRUXF4+Pj+dyuaDbfPPmzdjYmKSkpIKCwuTk5JMnT1atWuXv748gyPHjx7dv3z4yMjI2NiYnJ3fw4MGpqammpqYffvgBgGYAgS8vL3/z5o2YmJi8vPybN2/CwsJWrlz54MEDEolkYmKiqKg4NjaGx+O3bt166NAhFosVHBz8j3/8IzExcWJiQkFBwdLSElQF27Ztu3btGofDMTIyUlVVHRoaqqioEBcXj46OBqi6qqpqb29vbW3txo0bwRR2+vRpERERAoFQXV39008/eXl58Xg8XV1dOzs7Op3+8uXLpUuXXrx4cXp6WkVFRV1dnUQiRUdHb9q0CaDq8vLyenp6TCYzLy9vyZIl9+/f53A4J0+eBG1WRUXF+vXr7e3tEQQpKyvD4XDe3t6Tk5NVVVU+Pj7j4+P37t3bunVrRUVFVVWVlpbWlStXEASJiIiQlJR8/Pjx9PS0urq6q6srm80uLS0FT6iJiQlfX19VVdXOzs6WlhYwBXO5XNg029vbWSyWj4/PiRMnBgcHy8rKNm7caGtrOzo66uPjIyIigsfjQTt65swZCoUC3mqOjo5sNtvf33///v3j4+McDsfDw8PLy4vD4cBmDaAfX19fISGhFy9eAPQEAigtnOXAQvDs2bMlS5acP39+bGwMlOlEIrGhocHDw+Ply5cMBsPX19fKympqagqDTQIgGHClr1+/FhYWvnPnDpfLBSjj7OxsZWWlsrJyREQEcKmdnd3w8HBlZeXKlSsvXbrE5XKNjIw2b948ODg4PT0NsFpAAwsJCYE+U1hYGFCRhYWFhoaGjY2NTCZTS0tLQkJibGwsLy/vn//8p6urK4/Hc3NzW716dVVVVW1t7ebNm8Fz79SpU0uXLs3IyODxeEZGRk5OTtBTUVHRpKQkGo1ma2sLKIrR0VE44cGravXq1efOnevt7T148OCKFStaW1sBw2VmZsZmswsKCtatWxcREcFkMsEfubi4GOyHurq6TCYzJSVl2bJljx49QlHUxcVl06ZNvb29RCLx3Llz1tbWw8PDZWVl0tLS165dA3ygpKQkgUCYmJjYvn27nZ3d5OSks7Pztm3bMjMzuVyur6/vgQMHhoeHGxoatmzZAqgOJyenb7/9trCwcHx8XEtLC1yQUlNT161bV1JS0tnZaWBg4OTkRKFQEhMTN27c+PTp06mpqf379wN09tGjR4KCguA1s3nzZhUVFTabXVxcLCsrm5OTMzExYWRkJCMjMzAwEBkZ+e2332ZmZo6OjkpKSh47dgzsIgICAuBOIS4uLi0tzeFwYmNjN2zYUFlZyWazjx49ChVNTU0dOXJEWVl5cHCQTqcnJSW9efNmZmZGWlra09NzZGREQ0PDxsYGfCmMjIzA0FxQUGBnZ1ddXQ0waxMTk5GRkeLiYhwOFxERQSKRbG1tL168yOFw8Hi8mpoa7NpxcXFbtmwpLi6m0+l2dnbGxsZEIjE/P3/lypVwtb527ZqiomJvby+LxZKXlz9y5AiVSi0oKDAzM0tISEBRNDIyUl5enkgkTk1NGRsbm5qagq/w0qVLz507x+PxMjIympubQeP4u1gO1B7Gxsajo6OxsbFLlix58OABlUr18PDw9PREUXRgYMDAwCA7OxuUXXp6egAvBBQCj8fz9vY2MjKi0+m9vb2enp6AdTI2NtbS0iIQCF1dXYaGhllZWaCGBofI5OTktWvXXrp0CUR5Y2PjoaEhwGv7+/tzuVxPT8/ly5dnZGRQKBRXV1dTU1MURVNSUiQkJKqqqqanp83NzRcvXuzt7Q2onxs3bkxOTpqbm6urq4+Pj3d0dGzZsuXIkSPgP7Z58+aCggKA27q6uqIoWlhYKCgoeOPGDQ6HExISgsPh6urqwHwMuqL79+9/8803ly5dYjAYTk5Oe/bsGR4eBrQniN9paWlLly51dnYGXyEpKane3l4A+Ds4OCAI8vLly/Xr18MdIz4+3trauru7m06nHz9+XF9fH4/HZ2ZmiomJBQQEADwCh8O1tbWBEx1s4VFRUVJSUuBld+LEif37909MTFRUVCxbtgyCsbu5uYmJiTU2Ns7OzpqZmZ05c4bL5QLUrrKycnBwUExMDDDH0dHRQkJCOTk5JBIJrosAPfvuu+/i4uIASefg4ABKvD179pSWljY1NYEObHx8/OzZs4qKirW1tXg83tDQ0M/Pj06ne3t7r169+vnz5y0tLdLS0mZmZiiKRkdHg86ZTqeD8jYxMZHNZsfExAAoNC8vT0RE5MGDBxkZGQoKCjAvp0+fdnJy6u7uxuPx1tbW5eXlALZycHDo6enp7Ow0NjZ2dnamUChXr14VFRVtb2/ncDj37993dHQcGhoCTLmzszObzc7Kyjp16lRbWxuolDo994wAACAASURBVDU0NAgEwps3b5SUlCIiIhAECQ8PFxERqaqqgmPN19eXyWS2t7ebmZndvHmTRqMVFxfr6uqCmd7Ozk5NTW1gYKC/v9/IyAgLes+fBeDTWA4cENrb2wcHB9vb2/X09Hx9fSkUyo0bN6SkpKqrq2E9hYWFcTicsLAwQ0NDcMrS1dW9cOECnU4PDQ3V1tYGjztdXd3s7GwmkxkbG+vi4lJdXT08PGxgYODs7Nze3h4dHW1padnd3V1dXb13714vLy/IgbZmzZonT56Ul5fLyMhYWFiw2ey8vDxFRcW4uLiBgQFzc3MrK6uOjg4ikWhjYxMaGspgMAIDA0VERNavX3/48GFNTU1AY7m6um7evLmiomJgYMDExATO1aamJisrKwDKgD1tYGAAj8crKCjARSghIcHS0rKpqQkAVuBE19vbu23bNlB2+fn5/fzzzwCIs7W1VVFRGRkZaWhoEBERMTQ0fP36tb+//5o1axITE+l0uqGhoY6OzujoaF9fn6mp6blz50gkUmpqqoCAwPPnz9ls9tmzZzU0NCoqKgAwdfr0aRKJdP36dcyB1cPDA0wjHR0du3btunbtGoIgYWFhgoKClZWVgAFydHRkMpkhISFbtmwBvwFdXV24SIMFMjk5mUQiHT16VE5OrqWlJTk5ecOGDWFhYSwW6+zZsydOnCASiZWVlTt27AgJCenq6jp06NCmTZu6urrAMS8kJITL5To6OioqKvb19YWFha1duzYrK6ujowOHwykoKMzOzsJ169GjR1Qq1d7e3sLCAvA3wsLCN27cmJmZsbOzW7FiBRhj79y5IyMj8/Tp056eHltbW2NjYzU1NRUVlczMTDab7evrCyiLkpISCwsLQFmEh4cbGBg0NDSAb+iRI0cqKyszMzM3bNhw+/ZtSM6so6PT19fHZDLV1dVtbW3hcm5paQnKDz8/v4MHD+LxeBDN3N3d4YQXFhaGtIQPHjxwdHSEaHwHDhwAxzTYBzMyMgCR6+rqOjQ0RCAQbGxszp8/39fXh/Hbpwbh/lcgBgjNNzY2duzYMYCc19TUCAoKhoaGUigUW1vbkydPMpnMmpoaGxubrKys8fHxixcvent7T09PFxUVrVmz5u7du1wu9+jRoxoaGlwu99mzZzo6Oq2trQACBsQG+NE8fPiQTCZraGjIy8sDTE5KSur06dNEItHR0XHdunWgX1FUVHRxceHxeLGxsVu3bn38+DGNRnN3d//ll18YDMbTp0+lpaWvX78uKSn5xRdf6OnplZaWpqSk/OMf/3B2dubxeGfOnAFnAvD49vLyYjAYN2/eXLZsWXJy8vT0tJqamo2NDYVC6e7uVlFRiY2NRVH04sWLOBwuKyuLy+VaWFiIioqCNkxBQcHNzQ1FUW9v72+//RYuG2BU7OvrKy8v/+abb5SUlBAESU1N/fLLL+HS7+bmZmpqOjk52dfXJy4ubm5ujiBIUFCQgIAAVOfr66uurj4wMFBbWwseFXQ6PTg4WFlZ+dWrVwwGw8PD4+TJk3Q6vbq6eteuXQ4ODiiKPn78WFtbu6OjA7CjPj4+DAYjJCQEnOjweLyoqKirqyuCINHR0UeOHKmpqent7RUQEAB3qtTU1K1bt2IKybNnz4IS76uvvoqOjn716tXhw4dPnDgxPT0dGRm5bt26R48e9fX1iYmJubi4sFgsGxubFStWZGdnV1VVQZgW8Gc3Nzdva2tjMBiHDx+WlZWlUCj37t1bvHixq6vr5ORkTEzMjz/+CPvIpUuXnJ2dIyIivvjiCzs7O7iMKSgoFBYWslgsbW1tFRUVMplcXV2Nw+G8vLzAteXIkSNtbW1EInHfvn06OjqgswHXdRRFw8LCdHV1wTqqpKQUExODIAiE3omMjOTxeDdu3DA0NCQQCD09PSIiIk5OTjwer7S01MDAADKB3r5929TUtL+/n0gkqqqqgmIsJydHV1cXrALBwcGampq9vb0ois7MzGAxahdyysFBB+O+bNkyiDd+9uxZBwcHgDuDNZlGo9nY2Jibm9NotKioKBwOB+5PNjY2MjIyFAolPT19+fLlERERAwMDO3fuhDVaUlIiIiISExMzPj5+5MiRXbt2tbS0JCQkCAoKBgYGIggSExMD3l9Pnz79/vvvHR0dqVSqq6vrsmXLSkpK4Jru5uaGIEhxcfHevXsbGhoA1WloaDg2NmZhYfHll1+Ca6axsbGEhMTw8HBJSckPP/wAe4e/v7+mpiaJRJqamtq2bRuoiT08PBYtWpSWlgaukyDTA9AETILBwcHLli1LSUlBEMTc3BywF6AGsLW17evre/DgwbfffhsWFgboR2Fh4ZaWlr6+PmlpaX19feCBxYsXP3/+HDRjEEiLyWTKyMioqakxmcyqqqrNmzcnJyfzeDxXV9ejR4+yWKyOjg4RERFnZ2cul5ucnKysrNzW1kahUA4cOACRc8DgfvfuXQaDcfHiRV1dXQ6H093dLSws7OTkRKPRQkJCBAUFX79+3dLS8v33358+fZrH48XFxW3btu3Vq1dNTU27d+/29vbmcrkxMTEA3RoYGBASEtLW1gat+t69e7u6uurq6r7//nvYar29vcXFxWk0WkdHx08//eTi4sJkMlVUVLZs2UIkEgkEgoSEBGCVwsLCJCQk8vPzAbSprKw8PDzc0dGhoqIC8Jru7m6QHsEqW1tbW1VVJSYmBhfy/Px8AwODrKws8IQCNyKwWILHzePHj0VFRfF4fGdnJ8wm5HjZuXNnfn4+iqI3b960tbVFEKSvr2/fvn0GBgZkMrm4uFhGRqa0tJTD4Tg5OUlLS+Px+OnpaXFxcYCJZ2dn6+jovHr1CkXRyMhIEFImJiaOHTt2584dBEEyMzOVlJRyc3NRFOXxeJBWfuEYSyzc0Lp16zQ1NWk0Ghh20tLSOBxORETErVu36HT6vXv39u/fn5qaWlZWpqurC3q5O3fuHDhwoKGhYXZ21sDAwN3dfXx8/MqVKyYmJt3d3f39/WZmZn5+fiwWKyEhwdjYuLS0NDMzU01NLSgoCKA6ysrKEFBER0cHLpOAtQ0ODh4bG/Pz89PX1x8ZGWlpafHx8UlISIDoKQcOHCgrKyspKZGSkgKVNOA/y8rKmEymgoICDocbHBxMTU3dvn07+LafPXv28OHDIDwLCQmBvHf16lVJScny8vLBwUEbGxtAZjQ3NysoKDg7O4P7KURSYbFYEJB0ZGSkurp6x44dLi4udDr9ypUr27dvB/SzlZXVwYMHId7E1q1braysOBzO8+fPZWRk0tPTORzO1atXdXR0WlpasrOzhYWFNTU1WSzWkydPDA0NS0pKUBS1s7PT1NRsa2tLT09XV1e/ffs2j8cLDQ2Vk5Orr69nMBg6OjpmZmYjIyNgIIEwpra2tgCFAxV/ZGRkd3e3vr6+jIxMZ2dnRkYGyJlTU1MWFhbKysoQqUlaWvrUqVMkEunEiROSkpJEIrG+vh6Hw4Foo6OjAxb2mJgYHA6XnZ09ODhoYWHh6Og4MzMTGhq6ffv2uLg4Go12+fJlPT294eHhoqIiCQmJsLAwBEHu37+vpaVVUVHBZDI9PT1xONzr169RFM3IyMjNzZ2dndXT07t79+7o6Kirq6uFhcXr168bGhrs7OwA5JGQkGBqatra2jo9Pe3l5WVgYDA6OpqYmAjNQxDE3d1dX19/fHy8ra1NSUnJ1NQU/FOVlZXr6+sBHqiiolJZWdnV1WViYgJeV1euXNm0aVN1dTVINNra2r29vW1tbZaWltevX0dRtKGhwdrauqioiEwmX7p06dSpU2NjY62trRISEm5ubjwer7a2dnBwkDeXFxp8uz+Z5UgkEgghcnJyeDw+Ly9v06ZN0dHRYL48e/bs9PR0QUGBqqrq9evXR0dHzczMQBVWWVmppKQUHR3N5XKDgoI8PDzIZHJ2djYEaGAymTo6OrAUmpqaNDQ0MjIyZmZmDA0NAX1SWFgoICAAxiI7Ozvw88/KypKVlQWXUDgcwP9q7969gBcrLi6WlJRMS0vr7u7ev3//F198ERISUlRU9PPPP4eFhVEoFIgO0NTUBApPJycnCHqzevXqrKysyclJY2NjLy8vNptdVVUFcR+oVOrp06dlZWW7urqIRCLosmZnZ2tqanbs2GFlZTUzM3Px4kVxcXG4cEOwYXBUBz0HSK3S0tLAvRDVg8VivXz5EofD+fn58Xi8oKAgCHRFpVIPHDggJCQ0MDDw5s2b/fv3wzKKj49XUVFpa2sbGxsTExM7deoUaEf19PTq6uogSpqsrGx/f39TU5O0tPSVK1fYbPaVK1cAKkkikQwMDABI4O/vf/DgwYaGBjweLy8vD/pMPz8/8BYDLz7gk/Dw8JUrV2ZmZtLpdHl5eWNjYxqNFh0draSk1N7e3tjYuGvXLi8vLxqNZm5uLiYmNjg4WFlZKSwsDOFAIC5lSUnJxMQERBwBCNGRI0eKiooQBLl8+fLevXsTExN5PF5dXR3oURITE4WEhBoaGrKyss6cOTM0NDQ7O+vo6Ajyf0ZGhqSkZHJyMkCU1NXVKysrWSyWmZnZ0aNHmUxmenq6np5eb28vgiBXrlwBPF1zc7OWlhaY9QMCAiAWA4lEsrOzAzk5PT1906ZNELipqqrKxsamp6cH4tM4OzvT6fTu7u5du3bFxsaCXKCiogIAGqgX7Ez29vbl5eXoXK6VhXuFczichoYGwASqqKiAb/W9e/d+/vnnwsLCiYkJOTk5Y2NjEon06NEjuLDC2vX09ASdCsQyIBAI0tLSgPrJyckRFRWNj49nsViGhoYnTpyg0+nXr1/ftWvX4OAgjUZTU1MDE3ZoaOiiRYvA+KikpCQvLw+JttXU1C5fvgyRrfbs2fPmzRsikQg4dy6X+8svv0B0bhsbGycnp8OHD8/OzgYGBn733XfJyckA6sHhcM3NzSQSCSDz09PTbm5ugoKCnZ2dFArF3NwcJJP4+PjDhw9DYCUXFxcJCQmIvnjmzBlbW9vBwcGEhIR169YFBQUxGIzTp08DdqSnpwc6y2AwioqKdu7cCZEpTp06JSQk1NjYyGazFRUVAUdWXl6+dOlSuJkEBweLi4uXlpayWCwVFRVZWdmJiYnS0lIcDhcVFYUgiK+vr4qKSl9fH+jlPTw8UBSNjIxcvXo16Ietra0VFBRIJFJ2draAgADYZlxdXaWkpAYHB+vq6kRFRQGjA4GYCARCTU3Nhg0bLl++DCtSVVV1YGAAshSA34CFhcW6devq6urAmw48AGxsbOTl5cHk+PXXX/v4+IyMjEhLSx86dGhycrKtrW3Xrl1ubm5MJvP8+fNKSkpjY2PgxnHixAkGgwFoISsrKzqdXlJSoqam9uTJk8bGxqNHj+7bt8/CwsLBwQH0HFFRUeLi4i0tLXDX0tHRodPpgJgBOdPb29vJyamvr49IJNrb24MrWUREhK6u7suXLxEEsbOzgwYUFRV9//33gLM5c+aMmJgYuICpqKg4ODiAYk9cXBwugbdu3QIEzPT0tL6+voiIyOTkZENDg4aGRnp6Oo/Hi4mJMTAw6OvrYzAY6urqpqamQ0NDPB4PHLt/VxoQBEGmpqa8vb0PHz4MwFAxMTHgruTkZDk5uZSUlIGBAS0trejoaDBM29jYtLa2Njc3CwkJGRsbM5lMMGW2tLR0d3cfP348JCQEThgpKalXr161traKi4uDlvL69euHDx+ur6/v6uraunWrurp6b29vQECAoKBgbGzs+Pi4lZUVOOYVFBRs2rQpODiYzWafO3du69attbW1ELwA0Ftr1651dnYuLy9vbm7et2+fu7s7XIRkZGTAvT8qKgqsw83NzRs2bHB3d2ez2aGhoebm5ng8HmKEwMUVHFhBp5+QkCAtLQ3TCbsDi8UKDAz8+uuvwURz4cKFAwcO1NfXAzZXVlaWw+H09PQICwtDMqCEhIRdu3ZlZ2fPzMwoKSnt2rXrzZs3vb29FhYW8EBGRsaaNWvS09NZLJaWlta+fftIJFJzc7Oent7Tp09RFAXEbV9f39TUFHhvzM7O1tfXq6mpQVY9f3//I0eOwOqXlpaGOJ9+fn6HDx+GzBhKSkqXLl0ikUjHjh3bv39/Z2fn0NCQhITErVu3UBS9evXqyZMnqVTqixcvVq9eDWcU7Cmjo6NdXV3S0tKQ/Pny5csyMjJ4PB60yhDEztjYWEdHZ3h4eHR0VFlZGbQAEK6itraWSqVqampqamoODg4SCARtbe2NGzd2dXVFRETY2Nh4enouXrwYQgCOjIyYmpo6ODgwGIxbt25JS0tXVVUBNlpHR4dMJk9NTenq6qakpKAoGh4efurUqdnZ2YqKCmVlZeCiV69emZiYREVFoShqaGh44MABsCqD9xOPxysoKNDS0oKLsZWVlbCwMJFInJmZUVdXByt8XFzc3r17Kysr6XT6iRMnICjL4ODg8ePH4ZZYV1cnISEBbnhY3sIFRvgik8nwfkpKyvLly588eYKi6IULF8zNzUEFdOjQoadPn7LZ7GvXrkGg32fPnh06dCg/Px9BEGdnZ319fSqV2tjYaGtr++zZs9nZWUi/MDs7OzQ0ZGJiAqFBAgICQCjPzMyUk5OLi4uDkK9Hjx4lEAjt7e1ycnLu7u4cDicvL09MTCw1NZXD4bi5uZ0/f57NZr98+VJcXDw1NZXNZl++fBkULTDB9fX1YFrU1tZubW1FUfT+/fuXL19mMplkMjkyMjIjIwNF0WfPnoWEhExNTQ0ODkKrWCxWf3//vXv3mpqaEATJyckJDQ3t7+9HUbSgoCA9PZ3NZo+Pjz979qyrq4vD4QQGBvr4+IyOjjKZzOTkZJCdJiYmbt++DUmSX716FRMTA3qt0tLStLQ0Lpfb398fFRUF/mBNTU2gtmEymbW1tQBoGBkZuX37dnFxMZlMbm5uLi8vh+w55eXlnZ2dCIKMjo5GR0d3dnbC3IPQNT09DdG1UBRtbW1NSUmZmJhAECQ3Nxc0Ae3t7dnZ2ZB1LD4+HkJ3dHV1xcbGQh9fvXoFF5u2tra4uLihoSEGg5GVldXc3IyiaHd3N3jEjI+PNzc3d3R0oCja2dkJ9ncSiRQREQE9HR0draiomJmZgebl5eVB2LiamhpoMx6Pj46OrqmpQRCksbGxr6/v8ePH9vb2NTU1HA5ncnKysrKyv7+fSqVWVVXV1dUhCEIikSBUHIqiEMKMTCZDRMCmpiZoCUBwEQQZGBgoLy+HVEfh4eENDQ3QqujoaDwej6JoU1NTdXU1JKnMzMysq6vj8XhjY2MQcxEeaGlpQRAEFGmjo6MwLIWFhRDgBODgEBcdkh8u3BROp9MhSdX169ctLS3Hx8fJZHJiYiLIrPX19XFxcVQqlclkvnjxAoKrRkdH3759e3p6GiIQdnV1oSgKUeu4XO7w8PCdO3cqKipg2vLy8iYnJyE6CIFAgFnJz8+HEQQ1GoqiY2Njubm5RCIRRVEikVhRUUEkEgHKDf3v6enJyMiYmpqC+IRQ1MmTJ0HZxePxCARCd3c37ECwx0N0ChqNBimyoBdcLpdEIo2OjlKpVBhBsEzC7gWWFkhhx5lLjAhe9+AfBTHV2Gw2FAtrCxBAABDnzGVpxcLWQ4IrKBby5kEJ8DCCILAUsHRcMJfQMHiSyWRCrFL4DA2GhmF1cecyYGLGIphWFEUxjBIsFxgW7lwKTviApZgFlQDUy53LGg8fsC+5c7nHUL5bDcKXL547l5AMEFJYCnh4F0XR7OxsSCSIPQm1Y+VDT+EzREeG2ul0OjwPX2JvQRvAmQ1rIYwwfIDhYrFY/Bl2McUjZy6bIhQLDYAPWBXALzy+1J8LhDVjcwa+OTBM2InJ4XAgJC2HwxkaGoItgclkYl9SKBQejwcrBhK1QQ43GOiJiQmYQvgJaoQMYDBbkBINRVEGgwEJ36A/sLBgjcI2w2azITY1iqJYsQ8ePHj8+DE6l/wV3oXBwuYJnYvvgvUI3n1ryPg/Y7sXFjgNi+uEziWC5M0Fe8LW+jtLwzgWK403lzoP+8xfBSbnY/P6VnW8uWSAyFy2ZKwu/jbwf8CexCrlXzdYCVhn3/r1na/w92h++VgH+b/kH0Ow7L3VEf7H+LvMX+aHK3prXvgffl+x84ea/0mUL1IJNsL8tBCWA+4CR1dsicBPnLmYYdg+hK0wFEVhTfO/ApsQ/7LDSoANA53LVY+tCWwaoEvY3slP/H3DTiGoMT09PS8vD+XLh8rfQmQuhe9vjtRbvyLz6GPG+p0PfHjC5tP8eufX8ptt+5j+zu/j76eP6R005i2W+9TuLIDmz9dvDjU2UPxb1W8W+wH6l10OXoZDGaqBM503x2NwBMHDcMQhc2sInQsFAccafEkikYDZeDwe5FjFdhoqlYogCLAW/8mDzMknPD4BA6Q4eAAKBAkBnQu/CRkesRHBfuUf1o8ZiwVM2G8Wwv/9x7z+vpZ8alM/pv0LK+RTa3ln7+BDdnZ2TU0Nyrf8Pr6QP4o+pv08Ppb7yFc+QP8SLOF2wZuzpmPFvVMkQPjEG0wIBkkdawGIUtgdCZOXMKEfxEX4jNWIhZsGlgP25s0diZi8zt/Ve/fuAYoFaxv8yr9fftKgL3gxzS/tkybjA01acJv/8EI+tZYPUE5ODqhGfk8hv5M+smoe3+H8O1v7K5aDyxiKolgade5csm9s7fJHYIf7EoqimD4A/bUgx88w6BzPYFdzLt91nP8ZqAUrDZ27hr3Vc4znb9++HRQUhA0HVg7GtB8e6/cJMx8zfH/g+vukihbQkn9f2xZMOTk5oFf8jzXmYwbhnQ/w//s7R/JfaUB4PB7/ocTjO5fQufXN4/Gw+xj/l7w5TgBZEb5hMpnAS/zF8n/Jm1vuIDFiNSIIAhpYdE50BG0HVi+/TgxF0cDAwLCwMB7fhR7lu6i8b0Q+MKwfP47zR/+dxP/8J03P+ypacEs+tYP/VsrNzW1sbEQ/B5ZDf72b/56R/Nddjv9ogr/YTzw+5kZRlDunv4ZvIM84OqcdwVqAMQC/fhle4Vc9818IkTmNCFYI/wGLNRqOSqyRYWFhYACdPzrvG6N3jtSnTsbHPMPP9tjY/iZ9oC/vo08t9t9HH2gA/w7I4/FycnLAODS/bR/TnQXQ7+zX+9r2SeX87bcf+Yim8H4t1H3MKwv4CSPslAOWCw0NBdADtqCx+x5mXZlfC/+9FIhfz/nOoeR9kBl48xgM2y/4n/lAsTw+JTiPx6PT6WCL4/Gpl9C5bYi/Uu4nYo7e2X50TtPLTx94nV+j8FaxmNoMysQsh5i+AF7/AMv9iekPYLn/PGELAqYqPDw8KioKphmwJvAYgiAA156/QDmf4laIPfnWlY87Z8DlF7DfIjqdDhZw7F9MhscInVum2GcqlTo9PT09PU0gEIhEIhgz5+8I79tr39k1bE95a/Q+cgSwccMsnxghvyaUzwQ6v3k8Ho9CoUBnMzMz4S73P0WfK8vx+ETfuLg4gCNiv1Kp1L6+vtnZWdADkcnk+ScSZvHkXzq8X2tTQP2DYVDmt4R/qfF4PLBJgjIJQzYgc3iIdyppMO7FlLEAcGloaICEjHfu3AGcADqnf+JyuYCfAFzF++xF81v7ARbl/Vrqex8hc4gZDMkx/2CEsQKkC4Ai2Gw2mUwmk8kcvrxQPB4vNTUVYk5++Dj9k9FnzHLY+oiOjk5NTeVyuWNjY6Ojo01NTV5eXlpaWgAmwjya5otA/PS+NYpJsB9eju9bsvxn7PvawP8WyMD19fUeHh6Tk5NMJrOxsfGtxfq+jvBvQ384IXxaLmC899VFo9HQOQQFtlUNDQ2lp6cnJCTk5eV1d3fPzMxMTU1Bhnf0L8Hy/396i+Xu3Lnj6upaVlYWFxd39OjRn3/++euvv160aFFQUBAgkkkkEhx3GDEYDAaDQaPRaDQa9g18oNPpZDKZPkfAsWBBIZPJFAoF3qJQKPAvBLoGCCUccVQqFRyZZ2dn4cnx8fGRkZGpqSkA3VJ/Tdjr0AYOh9PU1OTq6go2K1jcFAplbGyMQqFgjaRSqVA7oJ/JZDKs49nZWaid9GuamZmZ/DWNjo4ODAz09vYODAwQCISBgYGBgYFBPoJv+vr68Hj8mzdvWltbGxsbq6qqSkpKSkpKIPHd2NgYJHPDCI/Hj42NdXZ2joyMAFR/Zmbm7t27P/300zfffLNy5UpdXd0HDx4kJib6+vqCxpLziVkRP2v6jFkO22WvXbu2fPnyzZs3r1ix4u9///uiRYsWL168aNGiY8eOJSYmJiQkPHr06PHjxwkJCdHR0eHh4ffv3w8KCgoICLh9+zbMfVpa2pMnT+DhsLCwe/fuBQUFxcTEJCUlpaWlPX/+PCUlJSEhITY2Ni4uLn6OYmNjY2Ji4uPjHz9+/OTJk+fPnycnJ4eFhd2/fz9wjmJjY0NDQ11cXOzs7Hx8fKKjo6EWjB49epSUlBQTExMeHh4fH5+ent7c3EwgEPT19c3MzACDT6VSy8vLo6KiIiMj4+LikpOTHz58GBoaGhER8fDhw9jY2NjY2NOnT1taWlpYWNja2kI2Mttfk729/Qk+cnR0tLGxMTU1NTQ0NDMzs7KyguxT/GRmZmZkZGRqamppaQlens7OzidPnjx27JilpaWjo+Mvv/xy/vx5Vz5ycXG5fv16eHi4h4eHi4uLh4eHn5+fg4PDjh07/va3v/3f//3f3//+96+++mrVqlXKysoWFhZYbsT/4nL6D9PnynL8CoCgoCAcDnfy5Ek7OzscDrd169Z//vOfK1assLOzCwkJefjwYXx8fFJS0qNHj2JjY6OiosLCwsCuEB4e/ujRo7y8vPLy8qKiopycnKysrOTk5NjY2MTExBcvXhQUFJSUlLx8+bKwsDA3Nzc/P7+goKCwsLCwsLCgoKCgoCAvL6+goKC4uLisrKyysrKsrCw3NzcrK+vFixdZWVk5OTnwekFBQU5OTn5+4QOpgQAABEpJREFUfnFxcVFRUeE8ysrKSk9Pz83Nraio6O/v53K5NTU1Hh4eVlZWo6OjLBart7c3Pz8/JyfnxYsXeXl5RUVF/PVWVVWVl5dD1YWFhZDnsZiPioqKysrKaviourq6oaGhtra2oqKivr4eAqU0/5qamprq6+tbWlq6urqGhoampqZmZmbGx8chfF1/f//g4CAEPsFocHBwcnKSQqF0dXVVVlY2NjY2Nzfn5+fb2tp+9dVXX3311Q8//GBsbJyUlFRUVPTixYvJycm3ZO8/PX2WLPeWkSAxMfHu3buzs7NkMhmCATs5OTk4ONTW1tLp9KmpKXDYAWES5DfQPYBUhnlzgD4AxEKQJ/kJNCKc9xCbjzCNC7/JHtN5zC8EtCDY9yDZoigKedLAOZLBYICiD2sGv8YCmXO8APwQb8555y29IvvXhMxhZRcs173zdMJMMtgVGkGQ3t7e+/fv37t37/nz56DNYrFYTU1NMzMz8004f276LFkOI5jyhIQEyPwIBBo/cB1C32MK+/jyP0kHuAC1IaglsJ84HE5jY2NsbCyNRuPxeJaWlhAc7i1t58K684HGwL8fsMvxt5ZfOTn/gOK3nfBbUDAnNOyxnJycrq6u/ympEv3TsBxECsBsR9iv8xfrxxMyj+Y3YP4zb9HHFIvwmQ15PF5TU9PNmzcbGxshVjQoGOYXO38oPpXb59N8lpvf+N807s1/5q0GI3N+IS9evGhvb1/QzH/G9GdguUePHgUHB6Nzkw0i028u/d+k/xjLvVUmmUweGBiYnp4mkUgQxH/+W/MX+vyK3jlcfzh9TC3v7DKHw8nMzITIDv9T9GdgucTERAj2irHcv2NtfeTy+kOKRVGUw+HwBwNeQEsW0NqFFfub9FYJf7HcZ0ywApKSkkJDQ1E+wfJjF/sn0jsb8IcUy/u1JR1T9mC+TgtoyQJau7BiP2aa+OkvlvuMCVZAcnJyeHg4ynf7f+eTn0p/VAs/Zlkjv3Y6RubgZmBY/wMr+tQu/zuGhTeH0v6L5T4/gslLSUmJjIxEP2eW4//AZrPBdMGZc5n/mMYsjH8W8Mqn9f89TUX/YrnPlHhzp1xERASPT+H2zic/lf6oFn5SsdhjXC4X7nKcdwVfWlhFCxiEBYzSbz4D37BYrIyMDEgC/D9FnyXLvTWdz58/j4yMBEMWj8f7AOL2cyHoCKbw/Ny78xZBv6ampp49ewaxdP/bLfqP0p+B5SD3PGA+sGX6327j76KPOUw+X8KgNoAj+2835z9Nnz3LYccal8vldwb9b7fxd9Gfm+WQOcAN1rs/2TH+YfozsByPT8+O8oVa+Xzpz81y/+P02bMcyhdJFuhPc5f7E7McgiBYMoPPfX/8VPrsWY7HFzWEw5eo4bOmPz3LcediQPH44uf/j9CfgeXgS2QO5P7fbdsfQn9uluO/vP2vXeTQz5Tl/qK/6POlv1juL/qL/qP0/wCKf8H8cGrJA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 descr="The Avengers Iron M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10063" y="3643314"/>
            <a:ext cx="4559838" cy="321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Máquinas</a:t>
            </a:r>
            <a:r>
              <a:rPr kumimoji="0" lang="pt-BR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Trabalho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pt-BR" sz="2600" dirty="0" smtClean="0"/>
              <a:t>Dispositivos que atuam modificando as forças, aumentando a intensidade ou mudando o sentido e a direção, tornando a realização de tarefas mais fáceis.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Máquinas simples: Alavancas, roldanas, plano inclinado.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http://www.sobiologia.com.br/figuras/oitava_serie/alavan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786190"/>
            <a:ext cx="4196438" cy="2197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Máquinas</a:t>
            </a:r>
            <a:r>
              <a:rPr kumimoji="0" lang="pt-BR" sz="26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Trabalho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Tx/>
              <a:buChar char="-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Força de potência(</a:t>
            </a:r>
            <a:r>
              <a:rPr lang="pt-BR" sz="2600" dirty="0" err="1" smtClean="0">
                <a:solidFill>
                  <a:schemeClr val="accent2">
                    <a:lumMod val="75000"/>
                  </a:schemeClr>
                </a:solidFill>
              </a:rPr>
              <a:t>Fp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) – Força aplicada a máquina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Tx/>
              <a:buChar char="-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Força de resistência (</a:t>
            </a:r>
            <a:r>
              <a:rPr lang="pt-BR" sz="2600" dirty="0" err="1" smtClean="0">
                <a:solidFill>
                  <a:schemeClr val="accent2">
                    <a:lumMod val="75000"/>
                  </a:schemeClr>
                </a:solidFill>
              </a:rPr>
              <a:t>Fr</a:t>
            </a: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) – Força que a máquina exerce.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Alavancas</a:t>
            </a:r>
          </a:p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Barra que se move sobre um ponto de apoio.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Conector de seta reta 3"/>
          <p:cNvCxnSpPr/>
          <p:nvPr/>
        </p:nvCxnSpPr>
        <p:spPr>
          <a:xfrm>
            <a:off x="3347864" y="1412776"/>
            <a:ext cx="288032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de seta reta 4"/>
          <p:cNvCxnSpPr/>
          <p:nvPr/>
        </p:nvCxnSpPr>
        <p:spPr>
          <a:xfrm>
            <a:off x="3707904" y="1916832"/>
            <a:ext cx="288032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298" name="Picture 2" descr="http://www.sobiologia.com.br/figuras/oitava_serie/alavan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744416"/>
            <a:ext cx="5860602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623918" y="237848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Alavancas</a:t>
            </a:r>
          </a:p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000" dirty="0" smtClean="0"/>
              <a:t>Uma alavanca nada mais é do que uma barra rígida que pode girar em torno de um ponto de apoio.</a:t>
            </a:r>
            <a:endParaRPr lang="pt-BR" sz="20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kumimoji="0" lang="pt-BR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Ponto de apoio(O) – </a:t>
            </a:r>
            <a:r>
              <a:rPr kumimoji="0" lang="pt-B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onde apoia a alavanca.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accent2">
                    <a:lumMod val="75000"/>
                  </a:schemeClr>
                </a:solidFill>
              </a:rPr>
              <a:t>Braço da potência (OP) – </a:t>
            </a: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Distância entre o apoio e onde se aplica a força de potência.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kumimoji="0" lang="pt-BR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Braço da resistência (OR) – </a:t>
            </a:r>
            <a:r>
              <a:rPr kumimoji="0" lang="pt-B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Distância entre o apoio e onde se aplica a força da resistência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               </a:t>
            </a:r>
            <a:r>
              <a:rPr kumimoji="0" lang="pt-B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t-B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t-B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OP              O        OR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http://www.sobiologia.com.br/figuras/oitava_serie/alavan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744416"/>
            <a:ext cx="5860602" cy="3068960"/>
          </a:xfrm>
          <a:prstGeom prst="rect">
            <a:avLst/>
          </a:prstGeom>
          <a:noFill/>
        </p:spPr>
      </p:pic>
      <p:cxnSp>
        <p:nvCxnSpPr>
          <p:cNvPr id="8" name="Conector de seta reta 7"/>
          <p:cNvCxnSpPr/>
          <p:nvPr/>
        </p:nvCxnSpPr>
        <p:spPr>
          <a:xfrm rot="5400000" flipH="1" flipV="1">
            <a:off x="4959494" y="4408518"/>
            <a:ext cx="2449412" cy="77612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lchete esquerdo 9"/>
          <p:cNvSpPr/>
          <p:nvPr/>
        </p:nvSpPr>
        <p:spPr>
          <a:xfrm rot="7022676">
            <a:off x="4611462" y="3671834"/>
            <a:ext cx="204203" cy="2477404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olchete esquerdo 10"/>
          <p:cNvSpPr/>
          <p:nvPr/>
        </p:nvSpPr>
        <p:spPr>
          <a:xfrm rot="7022676">
            <a:off x="6409194" y="5349073"/>
            <a:ext cx="227678" cy="1030958"/>
          </a:xfrm>
          <a:prstGeom prst="leftBracket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de seta reta 11"/>
          <p:cNvCxnSpPr/>
          <p:nvPr/>
        </p:nvCxnSpPr>
        <p:spPr>
          <a:xfrm rot="5400000" flipH="1" flipV="1">
            <a:off x="4352841" y="4007059"/>
            <a:ext cx="1297284" cy="42691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/>
          <p:cNvCxnSpPr/>
          <p:nvPr/>
        </p:nvCxnSpPr>
        <p:spPr>
          <a:xfrm rot="5400000" flipH="1" flipV="1">
            <a:off x="5964186" y="4124476"/>
            <a:ext cx="2160810" cy="91273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/>
          <p:cNvSpPr txBox="1">
            <a:spLocks/>
          </p:cNvSpPr>
          <p:nvPr/>
        </p:nvSpPr>
        <p:spPr>
          <a:xfrm>
            <a:off x="539552" y="404664"/>
            <a:ext cx="8305800" cy="6048672"/>
          </a:xfrm>
          <a:prstGeom prst="rect">
            <a:avLst/>
          </a:prstGeom>
        </p:spPr>
        <p:txBody>
          <a:bodyPr/>
          <a:lstStyle/>
          <a:p>
            <a:pPr marL="274320" lvl="0" indent="-274320" algn="ctr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Alavancas</a:t>
            </a:r>
            <a:endParaRPr kumimoji="0" lang="pt-BR" sz="2600" b="0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Tipos de alavancas: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Tx/>
              <a:buChar char="-"/>
            </a:pPr>
            <a:r>
              <a:rPr lang="pt-BR" sz="2600" dirty="0" smtClean="0">
                <a:solidFill>
                  <a:schemeClr val="accent2">
                    <a:lumMod val="75000"/>
                  </a:schemeClr>
                </a:solidFill>
              </a:rPr>
              <a:t>Interfixa </a:t>
            </a:r>
            <a:r>
              <a:rPr lang="pt-BR" sz="2600" dirty="0" smtClean="0"/>
              <a:t>– O ponto de apoio está entre a força de potência e a força resistente. (ex. gangorra, tesoura, alicate)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Tx/>
              <a:buChar char="-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                           </a:t>
            </a:r>
            <a:r>
              <a:rPr lang="pt-BR" sz="2600" dirty="0" err="1" smtClean="0"/>
              <a:t>Fp</a:t>
            </a:r>
            <a:r>
              <a:rPr lang="pt-BR" sz="2600" dirty="0" smtClean="0"/>
              <a:t>            O           </a:t>
            </a:r>
            <a:r>
              <a:rPr lang="pt-BR" sz="2600" dirty="0" err="1" smtClean="0"/>
              <a:t>Fr</a:t>
            </a: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pt-BR" sz="2600" dirty="0" smtClean="0"/>
              <a:t>    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endParaRPr lang="pt-BR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 </a:t>
            </a: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Conector reto 3"/>
          <p:cNvCxnSpPr/>
          <p:nvPr/>
        </p:nvCxnSpPr>
        <p:spPr>
          <a:xfrm>
            <a:off x="3419872" y="3068960"/>
            <a:ext cx="223224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/>
          <p:cNvSpPr/>
          <p:nvPr/>
        </p:nvSpPr>
        <p:spPr>
          <a:xfrm>
            <a:off x="3203848" y="29249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4283968" y="29249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/>
          <p:cNvSpPr/>
          <p:nvPr/>
        </p:nvSpPr>
        <p:spPr>
          <a:xfrm>
            <a:off x="5508104" y="2924944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5538" name="Picture 2" descr="http://www.sobiologia.com.br/figuras/oitava_serie/alavanca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215306" y="3545333"/>
            <a:ext cx="2127941" cy="3433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</TotalTime>
  <Words>1071</Words>
  <Application>Microsoft Office PowerPoint</Application>
  <PresentationFormat>Apresentação na tela (4:3)</PresentationFormat>
  <Paragraphs>492</Paragraphs>
  <Slides>22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Tema do Office</vt:lpstr>
      <vt:lpstr>Trabalho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Força</dc:title>
  <dc:creator>Jé e Bi</dc:creator>
  <cp:lastModifiedBy>Jéssica Bidja</cp:lastModifiedBy>
  <cp:revision>51</cp:revision>
  <dcterms:created xsi:type="dcterms:W3CDTF">2014-08-28T22:43:25Z</dcterms:created>
  <dcterms:modified xsi:type="dcterms:W3CDTF">2015-08-26T19:42:00Z</dcterms:modified>
</cp:coreProperties>
</file>