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C03A0-B9FB-63F6-6C3F-CC0AD71BB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6D5F21-0718-480D-8985-E21FDBB08E4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DE47FE-E978-8247-E17D-9C6B3C789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B5D10-D8F9-ECF7-CABD-B3D58E7FB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8F7347-7A42-4E64-8F46-A1DD065030F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60568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9F56FA-D395-54A5-02B4-04982DE42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7E5246-815A-4849-A95E-D7C8273DDC6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3D6F4-47D2-38BB-CF56-D02CE89FD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C679E0-0FA8-B2D1-3F4D-410CB311F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A52298-3AF4-4661-BC93-14189CB809A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21126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96C8AF-78A1-D9D8-05E9-88D2997EE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A12294-1146-4B2F-9661-F86D9E390F5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A5C65-0259-F376-87AA-A142EE4BB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D59FC2-5F5A-6938-2398-5B4763311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1C6DC-7614-446B-B3C4-579FCD4745B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03948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066EAF-D419-8AF4-9F0B-3398380AC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0D9404-37BD-406F-9EA3-D251B4CBBB3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B4B9C-9380-3F2C-85AC-D4070688F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02CFC6-FD3F-7DEC-8AA4-2D6A63DBE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BF29D1-780A-4E66-B2BF-D5C494D1EB7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83190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93103C-CF08-9B5D-3463-5C249666F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11369C-30CD-4387-B900-2C67C52D99F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57532-8C11-13BE-04FB-2A9C909C9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A230FF-396F-8831-3E25-ACA3FDE4E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309C5-FD14-4953-9CF7-2F519004853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43819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7EEE94F-549F-E560-117A-412BB32A6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5EDBA8-62E8-4A3A-A601-863BB6D03F3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4629D59-3734-518B-37A2-F335F7424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962F272-408D-4918-65F9-3F2B74EEC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AA9A4-777C-47D5-92F7-E78EEDA3FE9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85459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EC9E714-31C3-28C9-4AD8-B0C66965D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E0082A-602D-4337-879B-2F05A75A7D0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C92CC09-C76D-3CBF-4932-E562C2009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D2DC28B-F13F-EFA8-CEE7-5823177EB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E3F93-16B5-4C9B-AB13-3E3E22C3576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83153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5CBC311-B297-9BFC-7A48-2441186A7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E1B805-503A-4EDF-98C7-E10916F2788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116BB25-BAFD-B4C5-4523-258E8F216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BAB8202-F223-DB14-348F-FD3962384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CA3000-EA3D-463C-8F17-5703BBCCDB5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30483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267D53D-7AEE-8483-3AEA-46380A576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81410F-BD70-47A7-9A6C-321C98C0EA8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E2D4CA4-9A35-19D8-2E1B-3BB9278A8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9288510-B630-D59F-161F-F67B9F79D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0FD379-9870-4F1A-9A93-138F1DBD670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01443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AEA44EA-3B84-2B7A-1849-4D5EE7B31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275C07-EECF-4F98-B75D-930A22BA1FF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C4B6759-C4A7-6FE1-BFC7-8EE6092BB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E782845-F495-D380-04D7-519EAEFDF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38DBE8-B692-4F47-93D3-C3B9C1A269E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27199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07E7599-18B2-EC08-5017-01151CD99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7128B2-EE0E-459B-98E3-40137C71A56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71352B8-6A49-3710-5D97-2620CF4A5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71A0F26-1097-B260-2AD7-CD57BE34F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40501-5294-45B0-A4E0-9EEEEF2E416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91507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E2F3476-1A21-4AA3-5B4D-1C4AD46A68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16AEE08-8005-0E4C-F23A-F7B5EBB642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013263-86DE-6344-85E6-2AA1C8171A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9871E67A-B277-4C0E-89C1-A56C26D02B3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9F46C5-D387-5F50-BF3D-09862AD83F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39715-DD7B-4F3C-5AD0-21A10BF22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44D66C46-10D4-4B26-8A8E-B6C74FADBC6B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09442D51-355B-D39B-39D8-7ADA3BE1CD6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158AA2BC-0956-4D4A-8B7B-4C3B85D184D7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AA03170D-48CF-7613-963D-CE38FBD728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54409A65-4B8D-3BDF-5F4B-D77D1A98E1B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4C9F875-DA36-C3FD-19CF-5F6071A178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CD8F936-ECE0-97F7-079C-A9633FB834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ED9CEC96-902A-A3D8-D846-7F562B07B36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1AD2D9D-7437-2BBD-EF7F-AAD270C4AC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40BC366-9997-2A4F-7F0A-7893F03A4F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CD466CE3-6F60-BDF4-C0F9-AC0629E8B4B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B4C0A35A-7165-F6AA-8F5C-AB0ADBF6AA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0C16A3D-1AE1-5BC3-BFF7-472C2E656E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1EBB4999-31DA-3D0B-6288-94056337E9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FABB8213-8E05-130C-5372-F71A6D82F1D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7F37CD7-C67C-076B-48F9-0D3DD44131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0CEFDDC-41D8-5F17-F755-28948228D3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73BBE80D-482D-F21E-0DA9-BBDFB087A9A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562A662-A8C8-B456-8806-8E75AD19A1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CBA1F48-8A38-06F8-6048-18F96DAAEF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3CDBC0D4-C48E-7A74-2BE4-7E30B030F4C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E37D94E4-CC92-4428-E9E8-4FF099614B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8D06BFD-9B21-99AD-D8BA-96FD7C3D85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FE4BFD23-569A-0F42-38B3-106CF6C0BC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480F2B09-C597-35C9-CA0A-25EE5B31D93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6D41856-B27E-2D2D-97CA-DB2272AD93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0610F75-8336-B0DC-9871-6BA379DA56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0E85F51F-AEB4-82E5-A270-2A3E9A823E3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E3F7FC6-6BE0-7FCC-01AA-2361F0D8E0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44E99B8-5B3C-A381-DDF4-170547ADB2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84046B0E-D669-2CCB-198E-D52C2650901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C449C65F-19E6-AB31-E4DA-F9BBFF1379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60240EE-2BA4-0078-3AA7-22541F488D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EFA08FA7-C613-DE26-94D8-95435BC7AE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623CB263-9399-F2EA-406F-EF754D13478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108C963-BC90-EA65-E655-23B1ABEC97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49F2BA5-E48F-ADC2-F00D-0B98D7D8B8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606D0B7A-7162-EE03-377E-5FC0D2FF994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8444380-D190-3A30-2ADE-8845524AE5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FB94433-A8E6-A6A0-5512-4CB064C039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29DF4B43-A06D-1771-04CB-66F4561A97F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4EB0F9A5-E5C7-917C-5EFB-8B9AEE742F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8DB99E6-B9EE-4DBD-56E9-45B20600B7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4D1A634D-F1C7-4F6A-2E44-5EDCE9F695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66455A61-78A4-2CE7-2959-1B400C7DEEC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BA889C3-D46B-8B46-7D0D-143C89D4C0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FB8FBC5-B91C-36C8-B33B-6463C10804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3CBF69B8-46CB-B222-6C64-0BC9FCF1795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E56C479-B6F2-53E8-B056-E5F5CEDD5E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5310243-8557-ADFF-2C2F-2EAAF0E9D3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A3C90D5D-844D-B8C4-9DF2-B7FCF2E1702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6509A155-1739-BA69-0682-C4C4153477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25752C8-AA1F-B4A0-DC17-9CAD241D38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3DE796CD-1AA2-70ED-FD24-598EEBE44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0ECCE18B-11BB-C2BF-8EC0-FE0CDEA23C1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19EDB94-75A2-7F54-DA4D-72095FF737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1C98980-C966-48DF-5674-58FBA10546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B9FD4892-9A83-E8C7-A122-4A30193D092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E2D9B94-7740-50BC-4359-A5BB9DC912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CDBE423-D121-BB97-20A5-722CE5CCA9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F7AA7661-466E-6D45-D47F-1CE8C6362EF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AA2BF4C4-3D36-D2E4-2AB5-080E0F73B3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DFE450C-A0FC-8C48-55A0-497A70AF4F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2008-12-08T18:12:56Z</dcterms:created>
  <dcterms:modified xsi:type="dcterms:W3CDTF">2025-01-08T07:38:03Z</dcterms:modified>
</cp:coreProperties>
</file>