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62A"/>
    <a:srgbClr val="152443"/>
    <a:srgbClr val="1BD7CE"/>
    <a:srgbClr val="15A39C"/>
    <a:srgbClr val="0D6965"/>
    <a:srgbClr val="114746"/>
    <a:srgbClr val="118781"/>
    <a:srgbClr val="D56028"/>
    <a:srgbClr val="6600FF"/>
    <a:srgbClr val="EFE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3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7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6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8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87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7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0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79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6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5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-">
            <a:extLst>
              <a:ext uri="{FF2B5EF4-FFF2-40B4-BE49-F238E27FC236}">
                <a16:creationId xmlns:a16="http://schemas.microsoft.com/office/drawing/2014/main" id="{474E9F02-9C61-446E-88A1-4AB921318F74}"/>
              </a:ext>
            </a:extLst>
          </p:cNvPr>
          <p:cNvSpPr/>
          <p:nvPr/>
        </p:nvSpPr>
        <p:spPr>
          <a:xfrm>
            <a:off x="-113001" y="2103062"/>
            <a:ext cx="6943094" cy="8017371"/>
          </a:xfrm>
          <a:custGeom>
            <a:avLst/>
            <a:gdLst>
              <a:gd name="connsiteX0" fmla="*/ 6936089 w 6943094"/>
              <a:gd name="connsiteY0" fmla="*/ 6010110 h 8017371"/>
              <a:gd name="connsiteX1" fmla="*/ 3631521 w 6943094"/>
              <a:gd name="connsiteY1" fmla="*/ 3835867 h 8017371"/>
              <a:gd name="connsiteX2" fmla="*/ 1765550 w 6943094"/>
              <a:gd name="connsiteY2" fmla="*/ 1871810 h 8017371"/>
              <a:gd name="connsiteX3" fmla="*/ 0 w 6943094"/>
              <a:gd name="connsiteY3" fmla="*/ 0 h 8017371"/>
              <a:gd name="connsiteX4" fmla="*/ 0 w 6943094"/>
              <a:gd name="connsiteY4" fmla="*/ 8017372 h 8017371"/>
              <a:gd name="connsiteX5" fmla="*/ 6943095 w 6943094"/>
              <a:gd name="connsiteY5" fmla="*/ 8017372 h 8017371"/>
              <a:gd name="connsiteX6" fmla="*/ 6936089 w 6943094"/>
              <a:gd name="connsiteY6" fmla="*/ 6010110 h 801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43094" h="8017371">
                <a:moveTo>
                  <a:pt x="6936089" y="6010110"/>
                </a:moveTo>
                <a:cubicBezTo>
                  <a:pt x="6936089" y="5073621"/>
                  <a:pt x="7239688" y="3835867"/>
                  <a:pt x="3631521" y="3835867"/>
                </a:cubicBezTo>
                <a:cubicBezTo>
                  <a:pt x="1835611" y="3835867"/>
                  <a:pt x="1765550" y="3207649"/>
                  <a:pt x="1765550" y="1871810"/>
                </a:cubicBezTo>
                <a:cubicBezTo>
                  <a:pt x="1765550" y="120272"/>
                  <a:pt x="1032239" y="0"/>
                  <a:pt x="0" y="0"/>
                </a:cubicBezTo>
                <a:lnTo>
                  <a:pt x="0" y="8017372"/>
                </a:lnTo>
                <a:lnTo>
                  <a:pt x="6943095" y="8017372"/>
                </a:lnTo>
                <a:lnTo>
                  <a:pt x="6936089" y="6010110"/>
                </a:lnTo>
                <a:close/>
              </a:path>
            </a:pathLst>
          </a:custGeom>
          <a:solidFill>
            <a:srgbClr val="181E26"/>
          </a:solidFill>
          <a:ln w="11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E7BB5765-DFBD-4F99-AA0D-A4DA14439591}"/>
              </a:ext>
            </a:extLst>
          </p:cNvPr>
          <p:cNvSpPr/>
          <p:nvPr/>
        </p:nvSpPr>
        <p:spPr>
          <a:xfrm>
            <a:off x="-114168" y="2101895"/>
            <a:ext cx="6942388" cy="8017370"/>
          </a:xfrm>
          <a:custGeom>
            <a:avLst/>
            <a:gdLst>
              <a:gd name="connsiteX0" fmla="*/ 1325330 w 6942388"/>
              <a:gd name="connsiteY0" fmla="*/ 2635480 h 8017370"/>
              <a:gd name="connsiteX1" fmla="*/ 3191302 w 6942388"/>
              <a:gd name="connsiteY1" fmla="*/ 4599537 h 8017370"/>
              <a:gd name="connsiteX2" fmla="*/ 6495869 w 6942388"/>
              <a:gd name="connsiteY2" fmla="*/ 6773779 h 8017370"/>
              <a:gd name="connsiteX3" fmla="*/ 6499372 w 6942388"/>
              <a:gd name="connsiteY3" fmla="*/ 8017371 h 8017370"/>
              <a:gd name="connsiteX4" fmla="*/ 6941927 w 6942388"/>
              <a:gd name="connsiteY4" fmla="*/ 8017371 h 8017370"/>
              <a:gd name="connsiteX5" fmla="*/ 6936089 w 6942388"/>
              <a:gd name="connsiteY5" fmla="*/ 6010110 h 8017370"/>
              <a:gd name="connsiteX6" fmla="*/ 3631521 w 6942388"/>
              <a:gd name="connsiteY6" fmla="*/ 3835867 h 8017370"/>
              <a:gd name="connsiteX7" fmla="*/ 1765550 w 6942388"/>
              <a:gd name="connsiteY7" fmla="*/ 1871810 h 8017370"/>
              <a:gd name="connsiteX8" fmla="*/ 0 w 6942388"/>
              <a:gd name="connsiteY8" fmla="*/ 0 h 8017370"/>
              <a:gd name="connsiteX9" fmla="*/ 0 w 6942388"/>
              <a:gd name="connsiteY9" fmla="*/ 776515 h 8017370"/>
              <a:gd name="connsiteX10" fmla="*/ 1325330 w 6942388"/>
              <a:gd name="connsiteY10" fmla="*/ 2635480 h 801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2388" h="8017370">
                <a:moveTo>
                  <a:pt x="1325330" y="2635480"/>
                </a:moveTo>
                <a:cubicBezTo>
                  <a:pt x="1325330" y="3971319"/>
                  <a:pt x="1395392" y="4599537"/>
                  <a:pt x="3191302" y="4599537"/>
                </a:cubicBezTo>
                <a:cubicBezTo>
                  <a:pt x="6800636" y="4599537"/>
                  <a:pt x="6495869" y="5837291"/>
                  <a:pt x="6495869" y="6773779"/>
                </a:cubicBezTo>
                <a:lnTo>
                  <a:pt x="6499372" y="8017371"/>
                </a:lnTo>
                <a:lnTo>
                  <a:pt x="6941927" y="8017371"/>
                </a:lnTo>
                <a:lnTo>
                  <a:pt x="6936089" y="6010110"/>
                </a:lnTo>
                <a:cubicBezTo>
                  <a:pt x="6936089" y="5073621"/>
                  <a:pt x="7239689" y="3835867"/>
                  <a:pt x="3631521" y="3835867"/>
                </a:cubicBezTo>
                <a:cubicBezTo>
                  <a:pt x="1835611" y="3835867"/>
                  <a:pt x="1765550" y="3207649"/>
                  <a:pt x="1765550" y="1871810"/>
                </a:cubicBezTo>
                <a:cubicBezTo>
                  <a:pt x="1765550" y="120272"/>
                  <a:pt x="1032240" y="0"/>
                  <a:pt x="0" y="0"/>
                </a:cubicBezTo>
                <a:lnTo>
                  <a:pt x="0" y="776515"/>
                </a:lnTo>
                <a:cubicBezTo>
                  <a:pt x="795198" y="834900"/>
                  <a:pt x="1325330" y="1145505"/>
                  <a:pt x="1325330" y="2635480"/>
                </a:cubicBezTo>
                <a:close/>
              </a:path>
            </a:pathLst>
          </a:custGeom>
          <a:solidFill>
            <a:srgbClr val="0C1014"/>
          </a:solidFill>
          <a:ln w="11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B688E0D7-3AFC-4F9B-A1DF-5215205975E0}"/>
              </a:ext>
            </a:extLst>
          </p:cNvPr>
          <p:cNvSpPr/>
          <p:nvPr/>
        </p:nvSpPr>
        <p:spPr>
          <a:xfrm>
            <a:off x="-725473" y="-1548909"/>
            <a:ext cx="9472872" cy="7307656"/>
          </a:xfrm>
          <a:custGeom>
            <a:avLst/>
            <a:gdLst>
              <a:gd name="connsiteX0" fmla="*/ 2265924 w 9472872"/>
              <a:gd name="connsiteY0" fmla="*/ 5773668 h 7307656"/>
              <a:gd name="connsiteX1" fmla="*/ 1580489 w 9472872"/>
              <a:gd name="connsiteY1" fmla="*/ 4374773 h 7307656"/>
              <a:gd name="connsiteX2" fmla="*/ 319382 w 9472872"/>
              <a:gd name="connsiteY2" fmla="*/ 3332024 h 7307656"/>
              <a:gd name="connsiteX3" fmla="*/ 512051 w 9472872"/>
              <a:gd name="connsiteY3" fmla="*/ 1060864 h 7307656"/>
              <a:gd name="connsiteX4" fmla="*/ 2361675 w 9472872"/>
              <a:gd name="connsiteY4" fmla="*/ 328721 h 7307656"/>
              <a:gd name="connsiteX5" fmla="*/ 5245874 w 9472872"/>
              <a:gd name="connsiteY5" fmla="*/ 2935 h 7307656"/>
              <a:gd name="connsiteX6" fmla="*/ 7970098 w 9472872"/>
              <a:gd name="connsiteY6" fmla="*/ 874033 h 7307656"/>
              <a:gd name="connsiteX7" fmla="*/ 9469414 w 9472872"/>
              <a:gd name="connsiteY7" fmla="*/ 4427319 h 7307656"/>
              <a:gd name="connsiteX8" fmla="*/ 8939282 w 9472872"/>
              <a:gd name="connsiteY8" fmla="*/ 6283949 h 7307656"/>
              <a:gd name="connsiteX9" fmla="*/ 7348886 w 9472872"/>
              <a:gd name="connsiteY9" fmla="*/ 7301008 h 7307656"/>
              <a:gd name="connsiteX10" fmla="*/ 5914961 w 9472872"/>
              <a:gd name="connsiteY10" fmla="*/ 6984564 h 7307656"/>
              <a:gd name="connsiteX11" fmla="*/ 4533582 w 9472872"/>
              <a:gd name="connsiteY11" fmla="*/ 6448594 h 7307656"/>
              <a:gd name="connsiteX12" fmla="*/ 3112501 w 9472872"/>
              <a:gd name="connsiteY12" fmla="*/ 6664616 h 7307656"/>
              <a:gd name="connsiteX13" fmla="*/ 2265924 w 9472872"/>
              <a:gd name="connsiteY13" fmla="*/ 5773668 h 730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72872" h="7307656">
                <a:moveTo>
                  <a:pt x="2265924" y="5773668"/>
                </a:moveTo>
                <a:cubicBezTo>
                  <a:pt x="2385029" y="5238865"/>
                  <a:pt x="2007864" y="4716907"/>
                  <a:pt x="1580489" y="4374773"/>
                </a:cubicBezTo>
                <a:cubicBezTo>
                  <a:pt x="1153114" y="4032639"/>
                  <a:pt x="644000" y="3773412"/>
                  <a:pt x="319382" y="3332024"/>
                </a:cubicBezTo>
                <a:cubicBezTo>
                  <a:pt x="-173384" y="2665272"/>
                  <a:pt x="-85807" y="1636536"/>
                  <a:pt x="512051" y="1060864"/>
                </a:cubicBezTo>
                <a:cubicBezTo>
                  <a:pt x="996643" y="593787"/>
                  <a:pt x="1699594" y="451329"/>
                  <a:pt x="2361675" y="328721"/>
                </a:cubicBezTo>
                <a:cubicBezTo>
                  <a:pt x="3314512" y="152400"/>
                  <a:pt x="4276690" y="-25089"/>
                  <a:pt x="5245874" y="2935"/>
                </a:cubicBezTo>
                <a:cubicBezTo>
                  <a:pt x="6215057" y="30960"/>
                  <a:pt x="7205260" y="278511"/>
                  <a:pt x="7970098" y="874033"/>
                </a:cubicBezTo>
                <a:cubicBezTo>
                  <a:pt x="9023356" y="1693753"/>
                  <a:pt x="9519625" y="3092648"/>
                  <a:pt x="9469414" y="4427319"/>
                </a:cubicBezTo>
                <a:cubicBezTo>
                  <a:pt x="9444893" y="5077724"/>
                  <a:pt x="9296596" y="5738637"/>
                  <a:pt x="8939282" y="6283949"/>
                </a:cubicBezTo>
                <a:cubicBezTo>
                  <a:pt x="8583136" y="6829261"/>
                  <a:pt x="7998123" y="7246127"/>
                  <a:pt x="7348886" y="7301008"/>
                </a:cubicBezTo>
                <a:cubicBezTo>
                  <a:pt x="6856120" y="7343046"/>
                  <a:pt x="6369193" y="7179569"/>
                  <a:pt x="5914961" y="6984564"/>
                </a:cubicBezTo>
                <a:cubicBezTo>
                  <a:pt x="5460729" y="6789560"/>
                  <a:pt x="5017006" y="6557189"/>
                  <a:pt x="4533582" y="6448594"/>
                </a:cubicBezTo>
                <a:cubicBezTo>
                  <a:pt x="4051325" y="6339998"/>
                  <a:pt x="3509516" y="6370358"/>
                  <a:pt x="3112501" y="6664616"/>
                </a:cubicBezTo>
                <a:cubicBezTo>
                  <a:pt x="2862615" y="6330657"/>
                  <a:pt x="2627909" y="5981517"/>
                  <a:pt x="2265924" y="5773668"/>
                </a:cubicBezTo>
                <a:close/>
              </a:path>
            </a:pathLst>
          </a:custGeom>
          <a:solidFill>
            <a:srgbClr val="EF562A"/>
          </a:solidFill>
          <a:ln w="11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PICTURE">
            <a:extLst>
              <a:ext uri="{FF2B5EF4-FFF2-40B4-BE49-F238E27FC236}">
                <a16:creationId xmlns:a16="http://schemas.microsoft.com/office/drawing/2014/main" id="{CF8918B8-5EF8-4303-94DE-B99DB9AA9605}"/>
              </a:ext>
            </a:extLst>
          </p:cNvPr>
          <p:cNvSpPr/>
          <p:nvPr/>
        </p:nvSpPr>
        <p:spPr>
          <a:xfrm>
            <a:off x="504331" y="-714997"/>
            <a:ext cx="7348762" cy="5687078"/>
          </a:xfrm>
          <a:custGeom>
            <a:avLst/>
            <a:gdLst>
              <a:gd name="connsiteX0" fmla="*/ 1691858 w 7348762"/>
              <a:gd name="connsiteY0" fmla="*/ 5659054 h 5687078"/>
              <a:gd name="connsiteX1" fmla="*/ 1190919 w 7348762"/>
              <a:gd name="connsiteY1" fmla="*/ 5065867 h 5687078"/>
              <a:gd name="connsiteX2" fmla="*/ 981902 w 7348762"/>
              <a:gd name="connsiteY2" fmla="*/ 4854515 h 5687078"/>
              <a:gd name="connsiteX3" fmla="*/ 1053131 w 7348762"/>
              <a:gd name="connsiteY3" fmla="*/ 3665804 h 5687078"/>
              <a:gd name="connsiteX4" fmla="*/ 394553 w 7348762"/>
              <a:gd name="connsiteY4" fmla="*/ 2609043 h 5687078"/>
              <a:gd name="connsiteX5" fmla="*/ 3376 w 7348762"/>
              <a:gd name="connsiteY5" fmla="*/ 1448358 h 5687078"/>
              <a:gd name="connsiteX6" fmla="*/ 1058969 w 7348762"/>
              <a:gd name="connsiteY6" fmla="*/ 198927 h 5687078"/>
              <a:gd name="connsiteX7" fmla="*/ 2762632 w 7348762"/>
              <a:gd name="connsiteY7" fmla="*/ 2755 h 5687078"/>
              <a:gd name="connsiteX8" fmla="*/ 6449034 w 7348762"/>
              <a:gd name="connsiteY8" fmla="*/ 727892 h 5687078"/>
              <a:gd name="connsiteX9" fmla="*/ 7053898 w 7348762"/>
              <a:gd name="connsiteY9" fmla="*/ 1247515 h 5687078"/>
              <a:gd name="connsiteX10" fmla="*/ 7334144 w 7348762"/>
              <a:gd name="connsiteY10" fmla="*/ 2693117 h 5687078"/>
              <a:gd name="connsiteX11" fmla="*/ 6832037 w 7348762"/>
              <a:gd name="connsiteY11" fmla="*/ 4411959 h 5687078"/>
              <a:gd name="connsiteX12" fmla="*/ 5442484 w 7348762"/>
              <a:gd name="connsiteY12" fmla="*/ 5492074 h 5687078"/>
              <a:gd name="connsiteX13" fmla="*/ 3564836 w 7348762"/>
              <a:gd name="connsiteY13" fmla="*/ 5377640 h 5687078"/>
              <a:gd name="connsiteX14" fmla="*/ 1754914 w 7348762"/>
              <a:gd name="connsiteY14" fmla="*/ 5687079 h 568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348762" h="5687078">
                <a:moveTo>
                  <a:pt x="1691858" y="5659054"/>
                </a:moveTo>
                <a:cubicBezTo>
                  <a:pt x="1524879" y="5461714"/>
                  <a:pt x="1357899" y="5263207"/>
                  <a:pt x="1190919" y="5065867"/>
                </a:cubicBezTo>
                <a:cubicBezTo>
                  <a:pt x="1122025" y="4984128"/>
                  <a:pt x="1081156" y="4890713"/>
                  <a:pt x="981902" y="4854515"/>
                </a:cubicBezTo>
                <a:cubicBezTo>
                  <a:pt x="1235291" y="4524058"/>
                  <a:pt x="1211937" y="4049975"/>
                  <a:pt x="1053131" y="3665804"/>
                </a:cubicBezTo>
                <a:cubicBezTo>
                  <a:pt x="895493" y="3281634"/>
                  <a:pt x="623420" y="2955848"/>
                  <a:pt x="394553" y="2609043"/>
                </a:cubicBezTo>
                <a:cubicBezTo>
                  <a:pt x="165685" y="2262239"/>
                  <a:pt x="-28151" y="1862888"/>
                  <a:pt x="3376" y="1448358"/>
                </a:cubicBezTo>
                <a:cubicBezTo>
                  <a:pt x="46581" y="875021"/>
                  <a:pt x="522999" y="406777"/>
                  <a:pt x="1058969" y="198927"/>
                </a:cubicBezTo>
                <a:cubicBezTo>
                  <a:pt x="1596108" y="-8922"/>
                  <a:pt x="2186960" y="-5419"/>
                  <a:pt x="2762632" y="2755"/>
                </a:cubicBezTo>
                <a:cubicBezTo>
                  <a:pt x="4029577" y="22606"/>
                  <a:pt x="5359578" y="79823"/>
                  <a:pt x="6449034" y="727892"/>
                </a:cubicBezTo>
                <a:cubicBezTo>
                  <a:pt x="6679070" y="864512"/>
                  <a:pt x="6898596" y="1030324"/>
                  <a:pt x="7053898" y="1247515"/>
                </a:cubicBezTo>
                <a:cubicBezTo>
                  <a:pt x="7344654" y="1656207"/>
                  <a:pt x="7375014" y="2193345"/>
                  <a:pt x="7334144" y="2693117"/>
                </a:cubicBezTo>
                <a:cubicBezTo>
                  <a:pt x="7285102" y="3293311"/>
                  <a:pt x="7142643" y="3895840"/>
                  <a:pt x="6832037" y="4411959"/>
                </a:cubicBezTo>
                <a:cubicBezTo>
                  <a:pt x="6521431" y="4928079"/>
                  <a:pt x="6028665" y="5350784"/>
                  <a:pt x="5442484" y="5492074"/>
                </a:cubicBezTo>
                <a:cubicBezTo>
                  <a:pt x="4828278" y="5640371"/>
                  <a:pt x="4189551" y="5472223"/>
                  <a:pt x="3564836" y="5377640"/>
                </a:cubicBezTo>
                <a:cubicBezTo>
                  <a:pt x="2940121" y="5283058"/>
                  <a:pt x="2238338" y="5280722"/>
                  <a:pt x="1754914" y="5687079"/>
                </a:cubicBezTo>
              </a:path>
            </a:pathLst>
          </a:cu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9043" r="-6415" b="907"/>
            </a:stretch>
          </a:blipFill>
          <a:ln w="11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6C691E55-64F7-419C-9C25-2F0B458525E5}"/>
              </a:ext>
            </a:extLst>
          </p:cNvPr>
          <p:cNvSpPr/>
          <p:nvPr/>
        </p:nvSpPr>
        <p:spPr>
          <a:xfrm>
            <a:off x="502499" y="-714997"/>
            <a:ext cx="7348762" cy="5687078"/>
          </a:xfrm>
          <a:custGeom>
            <a:avLst/>
            <a:gdLst>
              <a:gd name="connsiteX0" fmla="*/ 1691858 w 7348762"/>
              <a:gd name="connsiteY0" fmla="*/ 5659054 h 5687078"/>
              <a:gd name="connsiteX1" fmla="*/ 1190919 w 7348762"/>
              <a:gd name="connsiteY1" fmla="*/ 5065867 h 5687078"/>
              <a:gd name="connsiteX2" fmla="*/ 981902 w 7348762"/>
              <a:gd name="connsiteY2" fmla="*/ 4854515 h 5687078"/>
              <a:gd name="connsiteX3" fmla="*/ 1053131 w 7348762"/>
              <a:gd name="connsiteY3" fmla="*/ 3665804 h 5687078"/>
              <a:gd name="connsiteX4" fmla="*/ 394553 w 7348762"/>
              <a:gd name="connsiteY4" fmla="*/ 2609043 h 5687078"/>
              <a:gd name="connsiteX5" fmla="*/ 3376 w 7348762"/>
              <a:gd name="connsiteY5" fmla="*/ 1448358 h 5687078"/>
              <a:gd name="connsiteX6" fmla="*/ 1058969 w 7348762"/>
              <a:gd name="connsiteY6" fmla="*/ 198927 h 5687078"/>
              <a:gd name="connsiteX7" fmla="*/ 2762632 w 7348762"/>
              <a:gd name="connsiteY7" fmla="*/ 2755 h 5687078"/>
              <a:gd name="connsiteX8" fmla="*/ 6449034 w 7348762"/>
              <a:gd name="connsiteY8" fmla="*/ 727892 h 5687078"/>
              <a:gd name="connsiteX9" fmla="*/ 7053898 w 7348762"/>
              <a:gd name="connsiteY9" fmla="*/ 1247515 h 5687078"/>
              <a:gd name="connsiteX10" fmla="*/ 7334144 w 7348762"/>
              <a:gd name="connsiteY10" fmla="*/ 2693117 h 5687078"/>
              <a:gd name="connsiteX11" fmla="*/ 6832037 w 7348762"/>
              <a:gd name="connsiteY11" fmla="*/ 4411959 h 5687078"/>
              <a:gd name="connsiteX12" fmla="*/ 5442484 w 7348762"/>
              <a:gd name="connsiteY12" fmla="*/ 5492074 h 5687078"/>
              <a:gd name="connsiteX13" fmla="*/ 3564836 w 7348762"/>
              <a:gd name="connsiteY13" fmla="*/ 5377640 h 5687078"/>
              <a:gd name="connsiteX14" fmla="*/ 1754914 w 7348762"/>
              <a:gd name="connsiteY14" fmla="*/ 5687079 h 568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348762" h="5687078">
                <a:moveTo>
                  <a:pt x="1691858" y="5659054"/>
                </a:moveTo>
                <a:cubicBezTo>
                  <a:pt x="1524879" y="5461714"/>
                  <a:pt x="1357899" y="5263207"/>
                  <a:pt x="1190919" y="5065867"/>
                </a:cubicBezTo>
                <a:cubicBezTo>
                  <a:pt x="1122025" y="4984128"/>
                  <a:pt x="1081156" y="4890713"/>
                  <a:pt x="981902" y="4854515"/>
                </a:cubicBezTo>
                <a:cubicBezTo>
                  <a:pt x="1235291" y="4524058"/>
                  <a:pt x="1211937" y="4049975"/>
                  <a:pt x="1053131" y="3665804"/>
                </a:cubicBezTo>
                <a:cubicBezTo>
                  <a:pt x="895493" y="3281634"/>
                  <a:pt x="623420" y="2955848"/>
                  <a:pt x="394553" y="2609043"/>
                </a:cubicBezTo>
                <a:cubicBezTo>
                  <a:pt x="165685" y="2262239"/>
                  <a:pt x="-28151" y="1862888"/>
                  <a:pt x="3376" y="1448358"/>
                </a:cubicBezTo>
                <a:cubicBezTo>
                  <a:pt x="46581" y="875021"/>
                  <a:pt x="522999" y="406777"/>
                  <a:pt x="1058969" y="198927"/>
                </a:cubicBezTo>
                <a:cubicBezTo>
                  <a:pt x="1596108" y="-8922"/>
                  <a:pt x="2186960" y="-5419"/>
                  <a:pt x="2762632" y="2755"/>
                </a:cubicBezTo>
                <a:cubicBezTo>
                  <a:pt x="4029577" y="22606"/>
                  <a:pt x="5359578" y="79823"/>
                  <a:pt x="6449034" y="727892"/>
                </a:cubicBezTo>
                <a:cubicBezTo>
                  <a:pt x="6679070" y="864512"/>
                  <a:pt x="6898596" y="1030324"/>
                  <a:pt x="7053898" y="1247515"/>
                </a:cubicBezTo>
                <a:cubicBezTo>
                  <a:pt x="7344654" y="1656207"/>
                  <a:pt x="7375014" y="2193345"/>
                  <a:pt x="7334144" y="2693117"/>
                </a:cubicBezTo>
                <a:cubicBezTo>
                  <a:pt x="7285102" y="3293311"/>
                  <a:pt x="7142643" y="3895840"/>
                  <a:pt x="6832037" y="4411959"/>
                </a:cubicBezTo>
                <a:cubicBezTo>
                  <a:pt x="6521431" y="4928079"/>
                  <a:pt x="6028665" y="5350784"/>
                  <a:pt x="5442484" y="5492074"/>
                </a:cubicBezTo>
                <a:cubicBezTo>
                  <a:pt x="4828278" y="5640371"/>
                  <a:pt x="4189551" y="5472223"/>
                  <a:pt x="3564836" y="5377640"/>
                </a:cubicBezTo>
                <a:cubicBezTo>
                  <a:pt x="2940121" y="5283058"/>
                  <a:pt x="2238338" y="5280722"/>
                  <a:pt x="1754914" y="5687079"/>
                </a:cubicBezTo>
              </a:path>
            </a:pathLst>
          </a:custGeom>
          <a:solidFill>
            <a:srgbClr val="FFE0BD">
              <a:alpha val="70000"/>
            </a:srgbClr>
          </a:solidFill>
          <a:ln w="11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" name="-">
            <a:extLst>
              <a:ext uri="{FF2B5EF4-FFF2-40B4-BE49-F238E27FC236}">
                <a16:creationId xmlns:a16="http://schemas.microsoft.com/office/drawing/2014/main" id="{B8FE1029-3B7F-4B62-9792-0ACB834888AB}"/>
              </a:ext>
            </a:extLst>
          </p:cNvPr>
          <p:cNvGrpSpPr/>
          <p:nvPr/>
        </p:nvGrpSpPr>
        <p:grpSpPr>
          <a:xfrm>
            <a:off x="-1068173" y="1578702"/>
            <a:ext cx="3683046" cy="5625443"/>
            <a:chOff x="-1068173" y="1578702"/>
            <a:chExt cx="3683046" cy="5625443"/>
          </a:xfrm>
          <a:solidFill>
            <a:schemeClr val="accent1"/>
          </a:solidFill>
        </p:grpSpPr>
        <p:grpSp>
          <p:nvGrpSpPr>
            <p:cNvPr id="13" name="Graphic 4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-201893" y="2515110"/>
              <a:ext cx="658760" cy="3156418"/>
              <a:chOff x="-201893" y="2515110"/>
              <a:chExt cx="658760" cy="3156418"/>
            </a:xfrm>
            <a:solidFill>
              <a:srgbClr val="E23400"/>
            </a:solidFill>
          </p:grpSpPr>
          <p:sp>
            <p:nvSpPr>
              <p:cNvPr id="14" name="-">
                <a:extLst>
                  <a:ext uri="{FF2B5EF4-FFF2-40B4-BE49-F238E27FC236}">
                    <a16:creationId xmlns:a16="http://schemas.microsoft.com/office/drawing/2014/main" id="{0F59C2DB-9E3A-46BE-B6D4-C2DE2FBBE1CA}"/>
                  </a:ext>
                </a:extLst>
              </p:cNvPr>
              <p:cNvSpPr/>
              <p:nvPr/>
            </p:nvSpPr>
            <p:spPr>
              <a:xfrm rot="-5209113">
                <a:off x="148682" y="3583661"/>
                <a:ext cx="80574" cy="346818"/>
              </a:xfrm>
              <a:custGeom>
                <a:avLst/>
                <a:gdLst>
                  <a:gd name="connsiteX0" fmla="*/ 0 w 80574"/>
                  <a:gd name="connsiteY0" fmla="*/ 0 h 346818"/>
                  <a:gd name="connsiteX1" fmla="*/ 80574 w 80574"/>
                  <a:gd name="connsiteY1" fmla="*/ 0 h 346818"/>
                  <a:gd name="connsiteX2" fmla="*/ 80574 w 80574"/>
                  <a:gd name="connsiteY2" fmla="*/ 346819 h 346818"/>
                  <a:gd name="connsiteX3" fmla="*/ 0 w 80574"/>
                  <a:gd name="connsiteY3" fmla="*/ 346819 h 346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4" h="346818">
                    <a:moveTo>
                      <a:pt x="0" y="0"/>
                    </a:moveTo>
                    <a:lnTo>
                      <a:pt x="80574" y="0"/>
                    </a:lnTo>
                    <a:lnTo>
                      <a:pt x="80574" y="346819"/>
                    </a:lnTo>
                    <a:lnTo>
                      <a:pt x="0" y="346819"/>
                    </a:lnTo>
                    <a:close/>
                  </a:path>
                </a:pathLst>
              </a:custGeom>
              <a:solidFill>
                <a:srgbClr val="E23400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-">
                <a:extLst>
                  <a:ext uri="{FF2B5EF4-FFF2-40B4-BE49-F238E27FC236}">
                    <a16:creationId xmlns:a16="http://schemas.microsoft.com/office/drawing/2014/main" id="{CC53F930-1AA1-4FE3-A9C9-EC387D9C4A8F}"/>
                  </a:ext>
                </a:extLst>
              </p:cNvPr>
              <p:cNvSpPr/>
              <p:nvPr/>
            </p:nvSpPr>
            <p:spPr>
              <a:xfrm rot="-5209101">
                <a:off x="131553" y="3776725"/>
                <a:ext cx="80574" cy="346818"/>
              </a:xfrm>
              <a:custGeom>
                <a:avLst/>
                <a:gdLst>
                  <a:gd name="connsiteX0" fmla="*/ 0 w 80574"/>
                  <a:gd name="connsiteY0" fmla="*/ 0 h 346818"/>
                  <a:gd name="connsiteX1" fmla="*/ 80574 w 80574"/>
                  <a:gd name="connsiteY1" fmla="*/ 0 h 346818"/>
                  <a:gd name="connsiteX2" fmla="*/ 80574 w 80574"/>
                  <a:gd name="connsiteY2" fmla="*/ 346819 h 346818"/>
                  <a:gd name="connsiteX3" fmla="*/ 0 w 80574"/>
                  <a:gd name="connsiteY3" fmla="*/ 346819 h 346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4" h="346818">
                    <a:moveTo>
                      <a:pt x="0" y="0"/>
                    </a:moveTo>
                    <a:lnTo>
                      <a:pt x="80574" y="0"/>
                    </a:lnTo>
                    <a:lnTo>
                      <a:pt x="80574" y="346819"/>
                    </a:lnTo>
                    <a:lnTo>
                      <a:pt x="0" y="346819"/>
                    </a:lnTo>
                    <a:close/>
                  </a:path>
                </a:pathLst>
              </a:custGeom>
              <a:solidFill>
                <a:srgbClr val="E23400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-201893" y="2515110"/>
                <a:ext cx="658760" cy="3156418"/>
                <a:chOff x="-201893" y="2515110"/>
                <a:chExt cx="658760" cy="3156418"/>
              </a:xfrm>
              <a:solidFill>
                <a:srgbClr val="E23400"/>
              </a:solidFill>
            </p:grpSpPr>
            <p:sp>
              <p:nvSpPr>
                <p:cNvPr id="17" name="-">
                  <a:extLst>
                    <a:ext uri="{FF2B5EF4-FFF2-40B4-BE49-F238E27FC236}">
                      <a16:creationId xmlns:a16="http://schemas.microsoft.com/office/drawing/2014/main" id="{67ACF48E-EF4C-4172-89E5-D7E4B127762D}"/>
                    </a:ext>
                  </a:extLst>
                </p:cNvPr>
                <p:cNvSpPr/>
                <p:nvPr/>
              </p:nvSpPr>
              <p:spPr>
                <a:xfrm>
                  <a:off x="-201893" y="2515110"/>
                  <a:ext cx="357608" cy="3156418"/>
                </a:xfrm>
                <a:custGeom>
                  <a:avLst/>
                  <a:gdLst>
                    <a:gd name="connsiteX0" fmla="*/ 60868 w 357608"/>
                    <a:gd name="connsiteY0" fmla="*/ 3156419 h 3156418"/>
                    <a:gd name="connsiteX1" fmla="*/ 56197 w 357608"/>
                    <a:gd name="connsiteY1" fmla="*/ 3156419 h 3156418"/>
                    <a:gd name="connsiteX2" fmla="*/ 148 w 357608"/>
                    <a:gd name="connsiteY2" fmla="*/ 3091027 h 3156418"/>
                    <a:gd name="connsiteX3" fmla="*/ 236021 w 357608"/>
                    <a:gd name="connsiteY3" fmla="*/ 56197 h 3156418"/>
                    <a:gd name="connsiteX4" fmla="*/ 301412 w 357608"/>
                    <a:gd name="connsiteY4" fmla="*/ 148 h 3156418"/>
                    <a:gd name="connsiteX5" fmla="*/ 357461 w 357608"/>
                    <a:gd name="connsiteY5" fmla="*/ 65538 h 3156418"/>
                    <a:gd name="connsiteX6" fmla="*/ 121587 w 357608"/>
                    <a:gd name="connsiteY6" fmla="*/ 3101537 h 3156418"/>
                    <a:gd name="connsiteX7" fmla="*/ 60868 w 357608"/>
                    <a:gd name="connsiteY7" fmla="*/ 3156419 h 3156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7608" h="3156418">
                      <a:moveTo>
                        <a:pt x="60868" y="3156419"/>
                      </a:moveTo>
                      <a:cubicBezTo>
                        <a:pt x="59700" y="3156419"/>
                        <a:pt x="57364" y="3156419"/>
                        <a:pt x="56197" y="3156419"/>
                      </a:cubicBezTo>
                      <a:cubicBezTo>
                        <a:pt x="23501" y="3154083"/>
                        <a:pt x="-2188" y="3124891"/>
                        <a:pt x="148" y="3091027"/>
                      </a:cubicBezTo>
                      <a:lnTo>
                        <a:pt x="236021" y="56197"/>
                      </a:lnTo>
                      <a:cubicBezTo>
                        <a:pt x="238357" y="23501"/>
                        <a:pt x="267549" y="-2188"/>
                        <a:pt x="301412" y="148"/>
                      </a:cubicBezTo>
                      <a:cubicBezTo>
                        <a:pt x="334107" y="2483"/>
                        <a:pt x="359797" y="31675"/>
                        <a:pt x="357461" y="65538"/>
                      </a:cubicBezTo>
                      <a:lnTo>
                        <a:pt x="121587" y="3101537"/>
                      </a:lnTo>
                      <a:cubicBezTo>
                        <a:pt x="119252" y="3133065"/>
                        <a:pt x="92395" y="3156419"/>
                        <a:pt x="60868" y="3156419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-">
                  <a:extLst>
                    <a:ext uri="{FF2B5EF4-FFF2-40B4-BE49-F238E27FC236}">
                      <a16:creationId xmlns:a16="http://schemas.microsoft.com/office/drawing/2014/main" id="{0C628EDA-A11C-4B8A-8134-761E51041DC9}"/>
                    </a:ext>
                  </a:extLst>
                </p:cNvPr>
                <p:cNvSpPr/>
                <p:nvPr/>
              </p:nvSpPr>
              <p:spPr>
                <a:xfrm rot="-5209299">
                  <a:off x="241204" y="2594476"/>
                  <a:ext cx="80573" cy="346817"/>
                </a:xfrm>
                <a:custGeom>
                  <a:avLst/>
                  <a:gdLst>
                    <a:gd name="connsiteX0" fmla="*/ 0 w 80573"/>
                    <a:gd name="connsiteY0" fmla="*/ 0 h 346817"/>
                    <a:gd name="connsiteX1" fmla="*/ 80574 w 80573"/>
                    <a:gd name="connsiteY1" fmla="*/ 0 h 346817"/>
                    <a:gd name="connsiteX2" fmla="*/ 80574 w 80573"/>
                    <a:gd name="connsiteY2" fmla="*/ 346818 h 346817"/>
                    <a:gd name="connsiteX3" fmla="*/ 0 w 80573"/>
                    <a:gd name="connsiteY3" fmla="*/ 346818 h 346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573" h="346817">
                      <a:moveTo>
                        <a:pt x="0" y="0"/>
                      </a:moveTo>
                      <a:lnTo>
                        <a:pt x="80574" y="0"/>
                      </a:lnTo>
                      <a:lnTo>
                        <a:pt x="80574" y="346818"/>
                      </a:lnTo>
                      <a:lnTo>
                        <a:pt x="0" y="346818"/>
                      </a:ln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-">
                  <a:extLst>
                    <a:ext uri="{FF2B5EF4-FFF2-40B4-BE49-F238E27FC236}">
                      <a16:creationId xmlns:a16="http://schemas.microsoft.com/office/drawing/2014/main" id="{422E9274-BD10-4674-99A7-26F2893C9B58}"/>
                    </a:ext>
                  </a:extLst>
                </p:cNvPr>
                <p:cNvSpPr/>
                <p:nvPr/>
              </p:nvSpPr>
              <p:spPr>
                <a:xfrm rot="-5209092">
                  <a:off x="240917" y="2832974"/>
                  <a:ext cx="80574" cy="346818"/>
                </a:xfrm>
                <a:custGeom>
                  <a:avLst/>
                  <a:gdLst>
                    <a:gd name="connsiteX0" fmla="*/ 0 w 80574"/>
                    <a:gd name="connsiteY0" fmla="*/ 0 h 346818"/>
                    <a:gd name="connsiteX1" fmla="*/ 80574 w 80574"/>
                    <a:gd name="connsiteY1" fmla="*/ 0 h 346818"/>
                    <a:gd name="connsiteX2" fmla="*/ 80574 w 80574"/>
                    <a:gd name="connsiteY2" fmla="*/ 346819 h 346818"/>
                    <a:gd name="connsiteX3" fmla="*/ 0 w 80574"/>
                    <a:gd name="connsiteY3" fmla="*/ 346819 h 346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574" h="346818">
                      <a:moveTo>
                        <a:pt x="0" y="0"/>
                      </a:moveTo>
                      <a:lnTo>
                        <a:pt x="80574" y="0"/>
                      </a:lnTo>
                      <a:lnTo>
                        <a:pt x="80574" y="346819"/>
                      </a:lnTo>
                      <a:lnTo>
                        <a:pt x="0" y="346819"/>
                      </a:ln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-">
                  <a:extLst>
                    <a:ext uri="{FF2B5EF4-FFF2-40B4-BE49-F238E27FC236}">
                      <a16:creationId xmlns:a16="http://schemas.microsoft.com/office/drawing/2014/main" id="{FDC7D7F5-4257-4ED5-88F8-A8993C9C1A95}"/>
                    </a:ext>
                  </a:extLst>
                </p:cNvPr>
                <p:cNvSpPr/>
                <p:nvPr/>
              </p:nvSpPr>
              <p:spPr>
                <a:xfrm rot="-5209113">
                  <a:off x="65720" y="4462357"/>
                  <a:ext cx="80574" cy="346818"/>
                </a:xfrm>
                <a:custGeom>
                  <a:avLst/>
                  <a:gdLst>
                    <a:gd name="connsiteX0" fmla="*/ 0 w 80574"/>
                    <a:gd name="connsiteY0" fmla="*/ 0 h 346818"/>
                    <a:gd name="connsiteX1" fmla="*/ 80574 w 80574"/>
                    <a:gd name="connsiteY1" fmla="*/ 0 h 346818"/>
                    <a:gd name="connsiteX2" fmla="*/ 80574 w 80574"/>
                    <a:gd name="connsiteY2" fmla="*/ 346819 h 346818"/>
                    <a:gd name="connsiteX3" fmla="*/ 0 w 80574"/>
                    <a:gd name="connsiteY3" fmla="*/ 346819 h 346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574" h="346818">
                      <a:moveTo>
                        <a:pt x="0" y="0"/>
                      </a:moveTo>
                      <a:lnTo>
                        <a:pt x="80574" y="0"/>
                      </a:lnTo>
                      <a:lnTo>
                        <a:pt x="80574" y="346819"/>
                      </a:lnTo>
                      <a:lnTo>
                        <a:pt x="0" y="346819"/>
                      </a:ln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-">
                  <a:extLst>
                    <a:ext uri="{FF2B5EF4-FFF2-40B4-BE49-F238E27FC236}">
                      <a16:creationId xmlns:a16="http://schemas.microsoft.com/office/drawing/2014/main" id="{D855FCC1-4EF6-437A-B41B-E17FB242F244}"/>
                    </a:ext>
                  </a:extLst>
                </p:cNvPr>
                <p:cNvSpPr/>
                <p:nvPr/>
              </p:nvSpPr>
              <p:spPr>
                <a:xfrm rot="-5209101">
                  <a:off x="21675" y="4973259"/>
                  <a:ext cx="80574" cy="346818"/>
                </a:xfrm>
                <a:custGeom>
                  <a:avLst/>
                  <a:gdLst>
                    <a:gd name="connsiteX0" fmla="*/ 0 w 80574"/>
                    <a:gd name="connsiteY0" fmla="*/ 0 h 346818"/>
                    <a:gd name="connsiteX1" fmla="*/ 80574 w 80574"/>
                    <a:gd name="connsiteY1" fmla="*/ 0 h 346818"/>
                    <a:gd name="connsiteX2" fmla="*/ 80574 w 80574"/>
                    <a:gd name="connsiteY2" fmla="*/ 346819 h 346818"/>
                    <a:gd name="connsiteX3" fmla="*/ 0 w 80574"/>
                    <a:gd name="connsiteY3" fmla="*/ 346819 h 346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574" h="346818">
                      <a:moveTo>
                        <a:pt x="0" y="0"/>
                      </a:moveTo>
                      <a:lnTo>
                        <a:pt x="80574" y="0"/>
                      </a:lnTo>
                      <a:lnTo>
                        <a:pt x="80574" y="346819"/>
                      </a:lnTo>
                      <a:lnTo>
                        <a:pt x="0" y="346819"/>
                      </a:ln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-">
                  <a:extLst>
                    <a:ext uri="{FF2B5EF4-FFF2-40B4-BE49-F238E27FC236}">
                      <a16:creationId xmlns:a16="http://schemas.microsoft.com/office/drawing/2014/main" id="{0CB2F29D-51C8-4EF9-B546-EE5A3C46475E}"/>
                    </a:ext>
                  </a:extLst>
                </p:cNvPr>
                <p:cNvSpPr/>
                <p:nvPr/>
              </p:nvSpPr>
              <p:spPr>
                <a:xfrm rot="-5209102">
                  <a:off x="4335" y="5216735"/>
                  <a:ext cx="80574" cy="346818"/>
                </a:xfrm>
                <a:custGeom>
                  <a:avLst/>
                  <a:gdLst>
                    <a:gd name="connsiteX0" fmla="*/ 0 w 80574"/>
                    <a:gd name="connsiteY0" fmla="*/ 0 h 346818"/>
                    <a:gd name="connsiteX1" fmla="*/ 80574 w 80574"/>
                    <a:gd name="connsiteY1" fmla="*/ 0 h 346818"/>
                    <a:gd name="connsiteX2" fmla="*/ 80574 w 80574"/>
                    <a:gd name="connsiteY2" fmla="*/ 346819 h 346818"/>
                    <a:gd name="connsiteX3" fmla="*/ 0 w 80574"/>
                    <a:gd name="connsiteY3" fmla="*/ 346819 h 346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574" h="346818">
                      <a:moveTo>
                        <a:pt x="0" y="0"/>
                      </a:moveTo>
                      <a:lnTo>
                        <a:pt x="80574" y="0"/>
                      </a:lnTo>
                      <a:lnTo>
                        <a:pt x="80574" y="346819"/>
                      </a:lnTo>
                      <a:lnTo>
                        <a:pt x="0" y="346819"/>
                      </a:ln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3" name="-">
              <a:extLst>
                <a:ext uri="{FF2B5EF4-FFF2-40B4-BE49-F238E27FC236}">
                  <a16:creationId xmlns:a16="http://schemas.microsoft.com/office/drawing/2014/main" id="{BE996DC7-ACB9-4570-B262-14A51FAA4FBA}"/>
                </a:ext>
              </a:extLst>
            </p:cNvPr>
            <p:cNvSpPr/>
            <p:nvPr/>
          </p:nvSpPr>
          <p:spPr>
            <a:xfrm>
              <a:off x="-654810" y="1578702"/>
              <a:ext cx="3058184" cy="5625443"/>
            </a:xfrm>
            <a:custGeom>
              <a:avLst/>
              <a:gdLst>
                <a:gd name="connsiteX0" fmla="*/ 3058184 w 3058184"/>
                <a:gd name="connsiteY0" fmla="*/ 3451764 h 5625443"/>
                <a:gd name="connsiteX1" fmla="*/ 3006806 w 3058184"/>
                <a:gd name="connsiteY1" fmla="*/ 3501974 h 5625443"/>
                <a:gd name="connsiteX2" fmla="*/ 2732399 w 3058184"/>
                <a:gd name="connsiteY2" fmla="*/ 4095162 h 5625443"/>
                <a:gd name="connsiteX3" fmla="*/ 2696200 w 3058184"/>
                <a:gd name="connsiteY3" fmla="*/ 4705865 h 5625443"/>
                <a:gd name="connsiteX4" fmla="*/ 2501196 w 3058184"/>
                <a:gd name="connsiteY4" fmla="*/ 5217314 h 5625443"/>
                <a:gd name="connsiteX5" fmla="*/ 2079659 w 3058184"/>
                <a:gd name="connsiteY5" fmla="*/ 5548938 h 5625443"/>
                <a:gd name="connsiteX6" fmla="*/ 1820431 w 3058184"/>
                <a:gd name="connsiteY6" fmla="*/ 5617832 h 5625443"/>
                <a:gd name="connsiteX7" fmla="*/ 1556533 w 3058184"/>
                <a:gd name="connsiteY7" fmla="*/ 5615496 h 5625443"/>
                <a:gd name="connsiteX8" fmla="*/ 1080115 w 3058184"/>
                <a:gd name="connsiteY8" fmla="*/ 5406480 h 5625443"/>
                <a:gd name="connsiteX9" fmla="*/ 785856 w 3058184"/>
                <a:gd name="connsiteY9" fmla="*/ 4990781 h 5625443"/>
                <a:gd name="connsiteX10" fmla="*/ 757832 w 3058184"/>
                <a:gd name="connsiteY10" fmla="*/ 4166391 h 5625443"/>
                <a:gd name="connsiteX11" fmla="*/ 797533 w 3058184"/>
                <a:gd name="connsiteY11" fmla="*/ 3466944 h 5625443"/>
                <a:gd name="connsiteX12" fmla="*/ 801037 w 3058184"/>
                <a:gd name="connsiteY12" fmla="*/ 3396882 h 5625443"/>
                <a:gd name="connsiteX13" fmla="*/ 928315 w 3058184"/>
                <a:gd name="connsiteY13" fmla="*/ 1080182 h 5625443"/>
                <a:gd name="connsiteX14" fmla="*/ 959843 w 3058184"/>
                <a:gd name="connsiteY14" fmla="*/ 505678 h 5625443"/>
                <a:gd name="connsiteX15" fmla="*/ 911967 w 3058184"/>
                <a:gd name="connsiteY15" fmla="*/ 350374 h 5625443"/>
                <a:gd name="connsiteX16" fmla="*/ 756664 w 3058184"/>
                <a:gd name="connsiteY16" fmla="*/ 266301 h 5625443"/>
                <a:gd name="connsiteX17" fmla="*/ 740317 w 3058184"/>
                <a:gd name="connsiteY17" fmla="*/ 265133 h 5625443"/>
                <a:gd name="connsiteX18" fmla="*/ 739149 w 3058184"/>
                <a:gd name="connsiteY18" fmla="*/ 265133 h 5625443"/>
                <a:gd name="connsiteX19" fmla="*/ 573337 w 3058184"/>
                <a:gd name="connsiteY19" fmla="*/ 317679 h 5625443"/>
                <a:gd name="connsiteX20" fmla="*/ 469412 w 3058184"/>
                <a:gd name="connsiteY20" fmla="*/ 512684 h 5625443"/>
                <a:gd name="connsiteX21" fmla="*/ 322283 w 3058184"/>
                <a:gd name="connsiteY21" fmla="*/ 806942 h 5625443"/>
                <a:gd name="connsiteX22" fmla="*/ 165812 w 3058184"/>
                <a:gd name="connsiteY22" fmla="*/ 893351 h 5625443"/>
                <a:gd name="connsiteX23" fmla="*/ 77068 w 3058184"/>
                <a:gd name="connsiteY23" fmla="*/ 912034 h 5625443"/>
                <a:gd name="connsiteX24" fmla="*/ 36198 w 3058184"/>
                <a:gd name="connsiteY24" fmla="*/ 915537 h 5625443"/>
                <a:gd name="connsiteX25" fmla="*/ 0 w 3058184"/>
                <a:gd name="connsiteY25" fmla="*/ 919040 h 5625443"/>
                <a:gd name="connsiteX26" fmla="*/ 0 w 3058184"/>
                <a:gd name="connsiteY26" fmla="*/ 743887 h 5625443"/>
                <a:gd name="connsiteX27" fmla="*/ 36198 w 3058184"/>
                <a:gd name="connsiteY27" fmla="*/ 747390 h 5625443"/>
                <a:gd name="connsiteX28" fmla="*/ 53714 w 3058184"/>
                <a:gd name="connsiteY28" fmla="*/ 748557 h 5625443"/>
                <a:gd name="connsiteX29" fmla="*/ 67726 w 3058184"/>
                <a:gd name="connsiteY29" fmla="*/ 749725 h 5625443"/>
                <a:gd name="connsiteX30" fmla="*/ 121440 w 3058184"/>
                <a:gd name="connsiteY30" fmla="*/ 742719 h 5625443"/>
                <a:gd name="connsiteX31" fmla="*/ 214855 w 3058184"/>
                <a:gd name="connsiteY31" fmla="*/ 687837 h 5625443"/>
                <a:gd name="connsiteX32" fmla="*/ 277911 w 3058184"/>
                <a:gd name="connsiteY32" fmla="*/ 463641 h 5625443"/>
                <a:gd name="connsiteX33" fmla="*/ 358481 w 3058184"/>
                <a:gd name="connsiteY33" fmla="*/ 219593 h 5625443"/>
                <a:gd name="connsiteX34" fmla="*/ 416866 w 3058184"/>
                <a:gd name="connsiteY34" fmla="*/ 147196 h 5625443"/>
                <a:gd name="connsiteX35" fmla="*/ 1069606 w 3058184"/>
                <a:gd name="connsiteY35" fmla="*/ 88812 h 5625443"/>
                <a:gd name="connsiteX36" fmla="*/ 1126822 w 3058184"/>
                <a:gd name="connsiteY36" fmla="*/ 134352 h 5625443"/>
                <a:gd name="connsiteX37" fmla="*/ 1301976 w 3058184"/>
                <a:gd name="connsiteY37" fmla="*/ 497504 h 5625443"/>
                <a:gd name="connsiteX38" fmla="*/ 1333504 w 3058184"/>
                <a:gd name="connsiteY38" fmla="*/ 1080182 h 5625443"/>
                <a:gd name="connsiteX39" fmla="*/ 1342845 w 3058184"/>
                <a:gd name="connsiteY39" fmla="*/ 1248329 h 5625443"/>
                <a:gd name="connsiteX40" fmla="*/ 1356858 w 3058184"/>
                <a:gd name="connsiteY40" fmla="*/ 1506389 h 5625443"/>
                <a:gd name="connsiteX41" fmla="*/ 1362696 w 3058184"/>
                <a:gd name="connsiteY41" fmla="*/ 1610314 h 5625443"/>
                <a:gd name="connsiteX42" fmla="*/ 1376709 w 3058184"/>
                <a:gd name="connsiteY42" fmla="*/ 1868374 h 5625443"/>
                <a:gd name="connsiteX43" fmla="*/ 1382547 w 3058184"/>
                <a:gd name="connsiteY43" fmla="*/ 1973466 h 5625443"/>
                <a:gd name="connsiteX44" fmla="*/ 1396559 w 3058184"/>
                <a:gd name="connsiteY44" fmla="*/ 2230358 h 5625443"/>
                <a:gd name="connsiteX45" fmla="*/ 1402398 w 3058184"/>
                <a:gd name="connsiteY45" fmla="*/ 2335450 h 5625443"/>
                <a:gd name="connsiteX46" fmla="*/ 1416410 w 3058184"/>
                <a:gd name="connsiteY46" fmla="*/ 2592343 h 5625443"/>
                <a:gd name="connsiteX47" fmla="*/ 1422248 w 3058184"/>
                <a:gd name="connsiteY47" fmla="*/ 2697435 h 5625443"/>
                <a:gd name="connsiteX48" fmla="*/ 1436261 w 3058184"/>
                <a:gd name="connsiteY48" fmla="*/ 2954327 h 5625443"/>
                <a:gd name="connsiteX49" fmla="*/ 1442099 w 3058184"/>
                <a:gd name="connsiteY49" fmla="*/ 3059420 h 5625443"/>
                <a:gd name="connsiteX50" fmla="*/ 1456112 w 3058184"/>
                <a:gd name="connsiteY50" fmla="*/ 3315144 h 5625443"/>
                <a:gd name="connsiteX51" fmla="*/ 1460782 w 3058184"/>
                <a:gd name="connsiteY51" fmla="*/ 3395715 h 5625443"/>
                <a:gd name="connsiteX52" fmla="*/ 1461950 w 3058184"/>
                <a:gd name="connsiteY52" fmla="*/ 3421404 h 5625443"/>
                <a:gd name="connsiteX53" fmla="*/ 1475962 w 3058184"/>
                <a:gd name="connsiteY53" fmla="*/ 3677128 h 5625443"/>
                <a:gd name="connsiteX54" fmla="*/ 1526173 w 3058184"/>
                <a:gd name="connsiteY54" fmla="*/ 4552897 h 5625443"/>
                <a:gd name="connsiteX55" fmla="*/ 1562371 w 3058184"/>
                <a:gd name="connsiteY55" fmla="*/ 4700027 h 5625443"/>
                <a:gd name="connsiteX56" fmla="*/ 1641775 w 3058184"/>
                <a:gd name="connsiteY56" fmla="*/ 4732722 h 5625443"/>
                <a:gd name="connsiteX57" fmla="*/ 1698991 w 3058184"/>
                <a:gd name="connsiteY57" fmla="*/ 4530711 h 5625443"/>
                <a:gd name="connsiteX58" fmla="*/ 1690818 w 3058184"/>
                <a:gd name="connsiteY58" fmla="*/ 4385917 h 5625443"/>
                <a:gd name="connsiteX59" fmla="*/ 1700159 w 3058184"/>
                <a:gd name="connsiteY59" fmla="*/ 3604731 h 5625443"/>
                <a:gd name="connsiteX60" fmla="*/ 1950045 w 3058184"/>
                <a:gd name="connsiteY60" fmla="*/ 2949656 h 5625443"/>
                <a:gd name="connsiteX61" fmla="*/ 2006094 w 3058184"/>
                <a:gd name="connsiteY61" fmla="*/ 2863247 h 5625443"/>
                <a:gd name="connsiteX62" fmla="*/ 2066814 w 3058184"/>
                <a:gd name="connsiteY62" fmla="*/ 2779173 h 5625443"/>
                <a:gd name="connsiteX63" fmla="*/ 2173074 w 3058184"/>
                <a:gd name="connsiteY63" fmla="*/ 2646057 h 5625443"/>
                <a:gd name="connsiteX64" fmla="*/ 2184751 w 3058184"/>
                <a:gd name="connsiteY64" fmla="*/ 2656566 h 5625443"/>
                <a:gd name="connsiteX65" fmla="*/ 3058184 w 3058184"/>
                <a:gd name="connsiteY65" fmla="*/ 3451764 h 562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058184" h="5625443">
                  <a:moveTo>
                    <a:pt x="3058184" y="3451764"/>
                  </a:moveTo>
                  <a:lnTo>
                    <a:pt x="3006806" y="3501974"/>
                  </a:lnTo>
                  <a:cubicBezTo>
                    <a:pt x="2840994" y="3664284"/>
                    <a:pt x="2746411" y="3861623"/>
                    <a:pt x="2732399" y="4095162"/>
                  </a:cubicBezTo>
                  <a:lnTo>
                    <a:pt x="2696200" y="4705865"/>
                  </a:lnTo>
                  <a:cubicBezTo>
                    <a:pt x="2679852" y="4890360"/>
                    <a:pt x="2609791" y="5070184"/>
                    <a:pt x="2501196" y="5217314"/>
                  </a:cubicBezTo>
                  <a:cubicBezTo>
                    <a:pt x="2392600" y="5364443"/>
                    <a:pt x="2245471" y="5478876"/>
                    <a:pt x="2079659" y="5548938"/>
                  </a:cubicBezTo>
                  <a:cubicBezTo>
                    <a:pt x="1996753" y="5583969"/>
                    <a:pt x="1909176" y="5607322"/>
                    <a:pt x="1820431" y="5617832"/>
                  </a:cubicBezTo>
                  <a:cubicBezTo>
                    <a:pt x="1731687" y="5628342"/>
                    <a:pt x="1644110" y="5628342"/>
                    <a:pt x="1556533" y="5615496"/>
                  </a:cubicBezTo>
                  <a:cubicBezTo>
                    <a:pt x="1381379" y="5590975"/>
                    <a:pt x="1214399" y="5516243"/>
                    <a:pt x="1080115" y="5406480"/>
                  </a:cubicBezTo>
                  <a:cubicBezTo>
                    <a:pt x="945830" y="5296717"/>
                    <a:pt x="843073" y="5151923"/>
                    <a:pt x="785856" y="4990781"/>
                  </a:cubicBezTo>
                  <a:cubicBezTo>
                    <a:pt x="691273" y="4731554"/>
                    <a:pt x="742652" y="4436128"/>
                    <a:pt x="757832" y="4166391"/>
                  </a:cubicBezTo>
                  <a:cubicBezTo>
                    <a:pt x="770677" y="3932853"/>
                    <a:pt x="784689" y="3700482"/>
                    <a:pt x="797533" y="3466944"/>
                  </a:cubicBezTo>
                  <a:cubicBezTo>
                    <a:pt x="798701" y="3443590"/>
                    <a:pt x="799869" y="3420236"/>
                    <a:pt x="801037" y="3396882"/>
                  </a:cubicBezTo>
                  <a:lnTo>
                    <a:pt x="928315" y="1080182"/>
                  </a:lnTo>
                  <a:lnTo>
                    <a:pt x="959843" y="505678"/>
                  </a:lnTo>
                  <a:cubicBezTo>
                    <a:pt x="964513" y="451964"/>
                    <a:pt x="949333" y="395914"/>
                    <a:pt x="911967" y="350374"/>
                  </a:cubicBezTo>
                  <a:cubicBezTo>
                    <a:pt x="874601" y="304835"/>
                    <a:pt x="819720" y="273307"/>
                    <a:pt x="756664" y="266301"/>
                  </a:cubicBezTo>
                  <a:cubicBezTo>
                    <a:pt x="750826" y="265133"/>
                    <a:pt x="746155" y="265133"/>
                    <a:pt x="740317" y="265133"/>
                  </a:cubicBezTo>
                  <a:lnTo>
                    <a:pt x="739149" y="265133"/>
                  </a:lnTo>
                  <a:cubicBezTo>
                    <a:pt x="680764" y="262798"/>
                    <a:pt x="621212" y="280313"/>
                    <a:pt x="573337" y="317679"/>
                  </a:cubicBezTo>
                  <a:cubicBezTo>
                    <a:pt x="511449" y="365555"/>
                    <a:pt x="475250" y="435616"/>
                    <a:pt x="469412" y="512684"/>
                  </a:cubicBezTo>
                  <a:cubicBezTo>
                    <a:pt x="460071" y="625950"/>
                    <a:pt x="408692" y="732210"/>
                    <a:pt x="322283" y="806942"/>
                  </a:cubicBezTo>
                  <a:cubicBezTo>
                    <a:pt x="276743" y="846643"/>
                    <a:pt x="223029" y="875836"/>
                    <a:pt x="165812" y="893351"/>
                  </a:cubicBezTo>
                  <a:cubicBezTo>
                    <a:pt x="137788" y="902693"/>
                    <a:pt x="107428" y="908531"/>
                    <a:pt x="77068" y="912034"/>
                  </a:cubicBezTo>
                  <a:lnTo>
                    <a:pt x="36198" y="915537"/>
                  </a:lnTo>
                  <a:cubicBezTo>
                    <a:pt x="24522" y="916705"/>
                    <a:pt x="11677" y="917873"/>
                    <a:pt x="0" y="919040"/>
                  </a:cubicBezTo>
                  <a:lnTo>
                    <a:pt x="0" y="743887"/>
                  </a:lnTo>
                  <a:cubicBezTo>
                    <a:pt x="11677" y="745055"/>
                    <a:pt x="24522" y="747390"/>
                    <a:pt x="36198" y="747390"/>
                  </a:cubicBezTo>
                  <a:lnTo>
                    <a:pt x="53714" y="748557"/>
                  </a:lnTo>
                  <a:cubicBezTo>
                    <a:pt x="58385" y="748557"/>
                    <a:pt x="63055" y="749725"/>
                    <a:pt x="67726" y="749725"/>
                  </a:cubicBezTo>
                  <a:cubicBezTo>
                    <a:pt x="86409" y="750893"/>
                    <a:pt x="103925" y="747390"/>
                    <a:pt x="121440" y="742719"/>
                  </a:cubicBezTo>
                  <a:cubicBezTo>
                    <a:pt x="156471" y="733378"/>
                    <a:pt x="189166" y="713527"/>
                    <a:pt x="214855" y="687837"/>
                  </a:cubicBezTo>
                  <a:cubicBezTo>
                    <a:pt x="277911" y="625950"/>
                    <a:pt x="273240" y="544211"/>
                    <a:pt x="277911" y="463641"/>
                  </a:cubicBezTo>
                  <a:cubicBezTo>
                    <a:pt x="281414" y="376064"/>
                    <a:pt x="310606" y="291990"/>
                    <a:pt x="358481" y="219593"/>
                  </a:cubicBezTo>
                  <a:cubicBezTo>
                    <a:pt x="375997" y="193904"/>
                    <a:pt x="395848" y="169382"/>
                    <a:pt x="416866" y="147196"/>
                  </a:cubicBezTo>
                  <a:cubicBezTo>
                    <a:pt x="588517" y="-25622"/>
                    <a:pt x="869930" y="-47808"/>
                    <a:pt x="1069606" y="88812"/>
                  </a:cubicBezTo>
                  <a:cubicBezTo>
                    <a:pt x="1089456" y="102824"/>
                    <a:pt x="1108139" y="116836"/>
                    <a:pt x="1126822" y="134352"/>
                  </a:cubicBezTo>
                  <a:cubicBezTo>
                    <a:pt x="1227244" y="224264"/>
                    <a:pt x="1292635" y="358548"/>
                    <a:pt x="1301976" y="497504"/>
                  </a:cubicBezTo>
                  <a:lnTo>
                    <a:pt x="1333504" y="1080182"/>
                  </a:lnTo>
                  <a:lnTo>
                    <a:pt x="1342845" y="1248329"/>
                  </a:lnTo>
                  <a:lnTo>
                    <a:pt x="1356858" y="1506389"/>
                  </a:lnTo>
                  <a:lnTo>
                    <a:pt x="1362696" y="1610314"/>
                  </a:lnTo>
                  <a:lnTo>
                    <a:pt x="1376709" y="1868374"/>
                  </a:lnTo>
                  <a:lnTo>
                    <a:pt x="1382547" y="1973466"/>
                  </a:lnTo>
                  <a:lnTo>
                    <a:pt x="1396559" y="2230358"/>
                  </a:lnTo>
                  <a:lnTo>
                    <a:pt x="1402398" y="2335450"/>
                  </a:lnTo>
                  <a:lnTo>
                    <a:pt x="1416410" y="2592343"/>
                  </a:lnTo>
                  <a:lnTo>
                    <a:pt x="1422248" y="2697435"/>
                  </a:lnTo>
                  <a:lnTo>
                    <a:pt x="1436261" y="2954327"/>
                  </a:lnTo>
                  <a:lnTo>
                    <a:pt x="1442099" y="3059420"/>
                  </a:lnTo>
                  <a:lnTo>
                    <a:pt x="1456112" y="3315144"/>
                  </a:lnTo>
                  <a:lnTo>
                    <a:pt x="1460782" y="3395715"/>
                  </a:lnTo>
                  <a:lnTo>
                    <a:pt x="1461950" y="3421404"/>
                  </a:lnTo>
                  <a:lnTo>
                    <a:pt x="1475962" y="3677128"/>
                  </a:lnTo>
                  <a:lnTo>
                    <a:pt x="1526173" y="4552897"/>
                  </a:lnTo>
                  <a:cubicBezTo>
                    <a:pt x="1529676" y="4604276"/>
                    <a:pt x="1523838" y="4660325"/>
                    <a:pt x="1562371" y="4700027"/>
                  </a:cubicBezTo>
                  <a:cubicBezTo>
                    <a:pt x="1583390" y="4721045"/>
                    <a:pt x="1612582" y="4733889"/>
                    <a:pt x="1641775" y="4732722"/>
                  </a:cubicBezTo>
                  <a:cubicBezTo>
                    <a:pt x="1746867" y="4729219"/>
                    <a:pt x="1702494" y="4593766"/>
                    <a:pt x="1698991" y="4530711"/>
                  </a:cubicBezTo>
                  <a:cubicBezTo>
                    <a:pt x="1698991" y="4530711"/>
                    <a:pt x="1690818" y="4391756"/>
                    <a:pt x="1690818" y="4385917"/>
                  </a:cubicBezTo>
                  <a:cubicBezTo>
                    <a:pt x="1675638" y="4124354"/>
                    <a:pt x="1652284" y="3865127"/>
                    <a:pt x="1700159" y="3604731"/>
                  </a:cubicBezTo>
                  <a:cubicBezTo>
                    <a:pt x="1743364" y="3373528"/>
                    <a:pt x="1828605" y="3150499"/>
                    <a:pt x="1950045" y="2949656"/>
                  </a:cubicBezTo>
                  <a:cubicBezTo>
                    <a:pt x="1967560" y="2920464"/>
                    <a:pt x="1987411" y="2891272"/>
                    <a:pt x="2006094" y="2863247"/>
                  </a:cubicBezTo>
                  <a:cubicBezTo>
                    <a:pt x="2025945" y="2835223"/>
                    <a:pt x="2045796" y="2807198"/>
                    <a:pt x="2066814" y="2779173"/>
                  </a:cubicBezTo>
                  <a:lnTo>
                    <a:pt x="2173074" y="2646057"/>
                  </a:lnTo>
                  <a:lnTo>
                    <a:pt x="2184751" y="2656566"/>
                  </a:lnTo>
                  <a:lnTo>
                    <a:pt x="3058184" y="3451764"/>
                  </a:lnTo>
                  <a:close/>
                </a:path>
              </a:pathLst>
            </a:custGeom>
            <a:solidFill>
              <a:srgbClr val="DF7C2B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-">
              <a:extLst>
                <a:ext uri="{FF2B5EF4-FFF2-40B4-BE49-F238E27FC236}">
                  <a16:creationId xmlns:a16="http://schemas.microsoft.com/office/drawing/2014/main" id="{4845D5AF-034D-4FAF-8C12-5331AB653D51}"/>
                </a:ext>
              </a:extLst>
            </p:cNvPr>
            <p:cNvSpPr/>
            <p:nvPr/>
          </p:nvSpPr>
          <p:spPr>
            <a:xfrm>
              <a:off x="1146878" y="4593437"/>
              <a:ext cx="300979" cy="773031"/>
            </a:xfrm>
            <a:custGeom>
              <a:avLst/>
              <a:gdLst>
                <a:gd name="connsiteX0" fmla="*/ 238269 w 300979"/>
                <a:gd name="connsiteY0" fmla="*/ 15492 h 773031"/>
                <a:gd name="connsiteX1" fmla="*/ 60 w 300979"/>
                <a:gd name="connsiteY1" fmla="*/ 740628 h 773031"/>
                <a:gd name="connsiteX2" fmla="*/ 66618 w 300979"/>
                <a:gd name="connsiteY2" fmla="*/ 740628 h 773031"/>
                <a:gd name="connsiteX3" fmla="*/ 295486 w 300979"/>
                <a:gd name="connsiteY3" fmla="*/ 49354 h 773031"/>
                <a:gd name="connsiteX4" fmla="*/ 238269 w 300979"/>
                <a:gd name="connsiteY4" fmla="*/ 15492 h 773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979" h="773031">
                  <a:moveTo>
                    <a:pt x="238269" y="15492"/>
                  </a:moveTo>
                  <a:cubicBezTo>
                    <a:pt x="96978" y="231515"/>
                    <a:pt x="15240" y="482569"/>
                    <a:pt x="60" y="740628"/>
                  </a:cubicBezTo>
                  <a:cubicBezTo>
                    <a:pt x="-2275" y="783833"/>
                    <a:pt x="64283" y="783833"/>
                    <a:pt x="66618" y="740628"/>
                  </a:cubicBezTo>
                  <a:cubicBezTo>
                    <a:pt x="81798" y="494245"/>
                    <a:pt x="161202" y="256036"/>
                    <a:pt x="295486" y="49354"/>
                  </a:cubicBezTo>
                  <a:cubicBezTo>
                    <a:pt x="318840" y="13156"/>
                    <a:pt x="261623" y="-20707"/>
                    <a:pt x="238269" y="15492"/>
                  </a:cubicBezTo>
                  <a:close/>
                </a:path>
              </a:pathLst>
            </a:custGeom>
            <a:solidFill>
              <a:srgbClr val="FFFFFF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-">
              <a:extLst>
                <a:ext uri="{FF2B5EF4-FFF2-40B4-BE49-F238E27FC236}">
                  <a16:creationId xmlns:a16="http://schemas.microsoft.com/office/drawing/2014/main" id="{54D704BD-4701-40EB-9903-F15865E43D26}"/>
                </a:ext>
              </a:extLst>
            </p:cNvPr>
            <p:cNvSpPr/>
            <p:nvPr/>
          </p:nvSpPr>
          <p:spPr>
            <a:xfrm>
              <a:off x="75431" y="1842996"/>
              <a:ext cx="2327942" cy="5361148"/>
            </a:xfrm>
            <a:custGeom>
              <a:avLst/>
              <a:gdLst>
                <a:gd name="connsiteX0" fmla="*/ 2327943 w 2327942"/>
                <a:gd name="connsiteY0" fmla="*/ 3187469 h 5361148"/>
                <a:gd name="connsiteX1" fmla="*/ 2276565 w 2327942"/>
                <a:gd name="connsiteY1" fmla="*/ 3237679 h 5361148"/>
                <a:gd name="connsiteX2" fmla="*/ 2002157 w 2327942"/>
                <a:gd name="connsiteY2" fmla="*/ 3830867 h 5361148"/>
                <a:gd name="connsiteX3" fmla="*/ 1965958 w 2327942"/>
                <a:gd name="connsiteY3" fmla="*/ 4441570 h 5361148"/>
                <a:gd name="connsiteX4" fmla="*/ 1770954 w 2327942"/>
                <a:gd name="connsiteY4" fmla="*/ 4953019 h 5361148"/>
                <a:gd name="connsiteX5" fmla="*/ 1349417 w 2327942"/>
                <a:gd name="connsiteY5" fmla="*/ 5284643 h 5361148"/>
                <a:gd name="connsiteX6" fmla="*/ 1090190 w 2327942"/>
                <a:gd name="connsiteY6" fmla="*/ 5353537 h 5361148"/>
                <a:gd name="connsiteX7" fmla="*/ 826291 w 2327942"/>
                <a:gd name="connsiteY7" fmla="*/ 5351202 h 5361148"/>
                <a:gd name="connsiteX8" fmla="*/ 349873 w 2327942"/>
                <a:gd name="connsiteY8" fmla="*/ 5142185 h 5361148"/>
                <a:gd name="connsiteX9" fmla="*/ 55615 w 2327942"/>
                <a:gd name="connsiteY9" fmla="*/ 4726487 h 5361148"/>
                <a:gd name="connsiteX10" fmla="*/ 27590 w 2327942"/>
                <a:gd name="connsiteY10" fmla="*/ 3902096 h 5361148"/>
                <a:gd name="connsiteX11" fmla="*/ 67292 w 2327942"/>
                <a:gd name="connsiteY11" fmla="*/ 3202649 h 5361148"/>
                <a:gd name="connsiteX12" fmla="*/ 70795 w 2327942"/>
                <a:gd name="connsiteY12" fmla="*/ 3132587 h 5361148"/>
                <a:gd name="connsiteX13" fmla="*/ 198073 w 2327942"/>
                <a:gd name="connsiteY13" fmla="*/ 815887 h 5361148"/>
                <a:gd name="connsiteX14" fmla="*/ 229601 w 2327942"/>
                <a:gd name="connsiteY14" fmla="*/ 241383 h 5361148"/>
                <a:gd name="connsiteX15" fmla="*/ 181726 w 2327942"/>
                <a:gd name="connsiteY15" fmla="*/ 86080 h 5361148"/>
                <a:gd name="connsiteX16" fmla="*/ 26423 w 2327942"/>
                <a:gd name="connsiteY16" fmla="*/ 2006 h 5361148"/>
                <a:gd name="connsiteX17" fmla="*/ 10075 w 2327942"/>
                <a:gd name="connsiteY17" fmla="*/ 838 h 5361148"/>
                <a:gd name="connsiteX18" fmla="*/ 284483 w 2327942"/>
                <a:gd name="connsiteY18" fmla="*/ 219196 h 5361148"/>
                <a:gd name="connsiteX19" fmla="*/ 284483 w 2327942"/>
                <a:gd name="connsiteY19" fmla="*/ 4358664 h 5361148"/>
                <a:gd name="connsiteX20" fmla="*/ 972253 w 2327942"/>
                <a:gd name="connsiteY20" fmla="*/ 5016074 h 5361148"/>
                <a:gd name="connsiteX21" fmla="*/ 1542087 w 2327942"/>
                <a:gd name="connsiteY21" fmla="*/ 4481271 h 5361148"/>
                <a:gd name="connsiteX22" fmla="*/ 1777960 w 2327942"/>
                <a:gd name="connsiteY22" fmla="*/ 3158277 h 5361148"/>
                <a:gd name="connsiteX23" fmla="*/ 1378610 w 2327942"/>
                <a:gd name="connsiteY23" fmla="*/ 2472841 h 5361148"/>
                <a:gd name="connsiteX24" fmla="*/ 1455677 w 2327942"/>
                <a:gd name="connsiteY24" fmla="*/ 2394606 h 5361148"/>
                <a:gd name="connsiteX25" fmla="*/ 2327943 w 2327942"/>
                <a:gd name="connsiteY25" fmla="*/ 3187469 h 536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27942" h="5361148">
                  <a:moveTo>
                    <a:pt x="2327943" y="3187469"/>
                  </a:moveTo>
                  <a:lnTo>
                    <a:pt x="2276565" y="3237679"/>
                  </a:lnTo>
                  <a:cubicBezTo>
                    <a:pt x="2110753" y="3399989"/>
                    <a:pt x="2016169" y="3597328"/>
                    <a:pt x="2002157" y="3830867"/>
                  </a:cubicBezTo>
                  <a:lnTo>
                    <a:pt x="1965958" y="4441570"/>
                  </a:lnTo>
                  <a:cubicBezTo>
                    <a:pt x="1949611" y="4626065"/>
                    <a:pt x="1879549" y="4805889"/>
                    <a:pt x="1770954" y="4953019"/>
                  </a:cubicBezTo>
                  <a:cubicBezTo>
                    <a:pt x="1662359" y="5100148"/>
                    <a:pt x="1515230" y="5214581"/>
                    <a:pt x="1349417" y="5284643"/>
                  </a:cubicBezTo>
                  <a:cubicBezTo>
                    <a:pt x="1266511" y="5319674"/>
                    <a:pt x="1178934" y="5343028"/>
                    <a:pt x="1090190" y="5353537"/>
                  </a:cubicBezTo>
                  <a:cubicBezTo>
                    <a:pt x="1001445" y="5364047"/>
                    <a:pt x="913868" y="5364047"/>
                    <a:pt x="826291" y="5351202"/>
                  </a:cubicBezTo>
                  <a:cubicBezTo>
                    <a:pt x="651138" y="5326680"/>
                    <a:pt x="484158" y="5251948"/>
                    <a:pt x="349873" y="5142185"/>
                  </a:cubicBezTo>
                  <a:cubicBezTo>
                    <a:pt x="215589" y="5032422"/>
                    <a:pt x="112832" y="4887628"/>
                    <a:pt x="55615" y="4726487"/>
                  </a:cubicBezTo>
                  <a:cubicBezTo>
                    <a:pt x="-38968" y="4467259"/>
                    <a:pt x="12410" y="4171833"/>
                    <a:pt x="27590" y="3902096"/>
                  </a:cubicBezTo>
                  <a:cubicBezTo>
                    <a:pt x="40435" y="3668558"/>
                    <a:pt x="54447" y="3436187"/>
                    <a:pt x="67292" y="3202649"/>
                  </a:cubicBezTo>
                  <a:cubicBezTo>
                    <a:pt x="68460" y="3179295"/>
                    <a:pt x="69627" y="3155941"/>
                    <a:pt x="70795" y="3132587"/>
                  </a:cubicBezTo>
                  <a:lnTo>
                    <a:pt x="198073" y="815887"/>
                  </a:lnTo>
                  <a:lnTo>
                    <a:pt x="229601" y="241383"/>
                  </a:lnTo>
                  <a:cubicBezTo>
                    <a:pt x="234272" y="187669"/>
                    <a:pt x="219092" y="131619"/>
                    <a:pt x="181726" y="86080"/>
                  </a:cubicBezTo>
                  <a:cubicBezTo>
                    <a:pt x="144360" y="40540"/>
                    <a:pt x="89478" y="9012"/>
                    <a:pt x="26423" y="2006"/>
                  </a:cubicBezTo>
                  <a:cubicBezTo>
                    <a:pt x="20584" y="838"/>
                    <a:pt x="15913" y="838"/>
                    <a:pt x="10075" y="838"/>
                  </a:cubicBezTo>
                  <a:cubicBezTo>
                    <a:pt x="83640" y="-6168"/>
                    <a:pt x="271638" y="27695"/>
                    <a:pt x="284483" y="219196"/>
                  </a:cubicBezTo>
                  <a:cubicBezTo>
                    <a:pt x="284483" y="219196"/>
                    <a:pt x="284483" y="4014194"/>
                    <a:pt x="284483" y="4358664"/>
                  </a:cubicBezTo>
                  <a:cubicBezTo>
                    <a:pt x="284483" y="4703133"/>
                    <a:pt x="571735" y="5016074"/>
                    <a:pt x="972253" y="5016074"/>
                  </a:cubicBezTo>
                  <a:cubicBezTo>
                    <a:pt x="1372771" y="5016074"/>
                    <a:pt x="1511726" y="4703133"/>
                    <a:pt x="1542087" y="4481271"/>
                  </a:cubicBezTo>
                  <a:cubicBezTo>
                    <a:pt x="1573614" y="4260578"/>
                    <a:pt x="1434659" y="3515590"/>
                    <a:pt x="1777960" y="3158277"/>
                  </a:cubicBezTo>
                  <a:lnTo>
                    <a:pt x="1378610" y="2472841"/>
                  </a:lnTo>
                  <a:lnTo>
                    <a:pt x="1455677" y="2394606"/>
                  </a:lnTo>
                  <a:lnTo>
                    <a:pt x="2327943" y="3187469"/>
                  </a:lnTo>
                  <a:close/>
                </a:path>
              </a:pathLst>
            </a:custGeom>
            <a:solidFill>
              <a:srgbClr val="E69838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aphic 4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436981" y="2824696"/>
              <a:ext cx="383002" cy="2429966"/>
              <a:chOff x="436981" y="2824696"/>
              <a:chExt cx="383002" cy="2429966"/>
            </a:xfrm>
            <a:solidFill>
              <a:srgbClr val="FBC380"/>
            </a:solidFill>
          </p:grpSpPr>
          <p:sp>
            <p:nvSpPr>
              <p:cNvPr id="27" name="-">
                <a:extLst>
                  <a:ext uri="{FF2B5EF4-FFF2-40B4-BE49-F238E27FC236}">
                    <a16:creationId xmlns:a16="http://schemas.microsoft.com/office/drawing/2014/main" id="{40C6D9C6-DDFA-4434-9E7B-E7895EAD1050}"/>
                  </a:ext>
                </a:extLst>
              </p:cNvPr>
              <p:cNvSpPr/>
              <p:nvPr/>
            </p:nvSpPr>
            <p:spPr>
              <a:xfrm>
                <a:off x="436981" y="2824696"/>
                <a:ext cx="262730" cy="258059"/>
              </a:xfrm>
              <a:custGeom>
                <a:avLst/>
                <a:gdLst>
                  <a:gd name="connsiteX0" fmla="*/ 262731 w 262730"/>
                  <a:gd name="connsiteY0" fmla="*/ 258060 h 258059"/>
                  <a:gd name="connsiteX1" fmla="*/ 197340 w 262730"/>
                  <a:gd name="connsiteY1" fmla="*/ 184495 h 258059"/>
                  <a:gd name="connsiteX2" fmla="*/ 60720 w 262730"/>
                  <a:gd name="connsiteY2" fmla="*/ 184495 h 258059"/>
                  <a:gd name="connsiteX3" fmla="*/ 0 w 262730"/>
                  <a:gd name="connsiteY3" fmla="*/ 124943 h 258059"/>
                  <a:gd name="connsiteX4" fmla="*/ 60720 w 262730"/>
                  <a:gd name="connsiteY4" fmla="*/ 64223 h 258059"/>
                  <a:gd name="connsiteX5" fmla="*/ 197340 w 262730"/>
                  <a:gd name="connsiteY5" fmla="*/ 64223 h 258059"/>
                  <a:gd name="connsiteX6" fmla="*/ 248718 w 262730"/>
                  <a:gd name="connsiteY6" fmla="*/ 0 h 258059"/>
                  <a:gd name="connsiteX7" fmla="*/ 262731 w 262730"/>
                  <a:gd name="connsiteY7" fmla="*/ 258060 h 25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2730" h="258059">
                    <a:moveTo>
                      <a:pt x="262731" y="258060"/>
                    </a:moveTo>
                    <a:cubicBezTo>
                      <a:pt x="235874" y="245215"/>
                      <a:pt x="211352" y="218358"/>
                      <a:pt x="197340" y="184495"/>
                    </a:cubicBezTo>
                    <a:lnTo>
                      <a:pt x="60720" y="184495"/>
                    </a:lnTo>
                    <a:cubicBezTo>
                      <a:pt x="28025" y="184495"/>
                      <a:pt x="0" y="157638"/>
                      <a:pt x="0" y="124943"/>
                    </a:cubicBezTo>
                    <a:cubicBezTo>
                      <a:pt x="0" y="92248"/>
                      <a:pt x="26857" y="64223"/>
                      <a:pt x="60720" y="64223"/>
                    </a:cubicBezTo>
                    <a:lnTo>
                      <a:pt x="197340" y="64223"/>
                    </a:lnTo>
                    <a:cubicBezTo>
                      <a:pt x="209017" y="37366"/>
                      <a:pt x="227700" y="14012"/>
                      <a:pt x="248718" y="0"/>
                    </a:cubicBezTo>
                    <a:lnTo>
                      <a:pt x="262731" y="258060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-">
                <a:extLst>
                  <a:ext uri="{FF2B5EF4-FFF2-40B4-BE49-F238E27FC236}">
                    <a16:creationId xmlns:a16="http://schemas.microsoft.com/office/drawing/2014/main" id="{6F05DB39-274C-4852-B917-42A6EBC0B2DD}"/>
                  </a:ext>
                </a:extLst>
              </p:cNvPr>
              <p:cNvSpPr/>
              <p:nvPr/>
            </p:nvSpPr>
            <p:spPr>
              <a:xfrm>
                <a:off x="457999" y="3186680"/>
                <a:ext cx="261563" cy="258059"/>
              </a:xfrm>
              <a:custGeom>
                <a:avLst/>
                <a:gdLst>
                  <a:gd name="connsiteX0" fmla="*/ 261563 w 261563"/>
                  <a:gd name="connsiteY0" fmla="*/ 258060 h 258059"/>
                  <a:gd name="connsiteX1" fmla="*/ 197340 w 261563"/>
                  <a:gd name="connsiteY1" fmla="*/ 184495 h 258059"/>
                  <a:gd name="connsiteX2" fmla="*/ 60720 w 261563"/>
                  <a:gd name="connsiteY2" fmla="*/ 184495 h 258059"/>
                  <a:gd name="connsiteX3" fmla="*/ 0 w 261563"/>
                  <a:gd name="connsiteY3" fmla="*/ 124943 h 258059"/>
                  <a:gd name="connsiteX4" fmla="*/ 60720 w 261563"/>
                  <a:gd name="connsiteY4" fmla="*/ 64223 h 258059"/>
                  <a:gd name="connsiteX5" fmla="*/ 197340 w 261563"/>
                  <a:gd name="connsiteY5" fmla="*/ 64223 h 258059"/>
                  <a:gd name="connsiteX6" fmla="*/ 247551 w 261563"/>
                  <a:gd name="connsiteY6" fmla="*/ 0 h 258059"/>
                  <a:gd name="connsiteX7" fmla="*/ 261563 w 261563"/>
                  <a:gd name="connsiteY7" fmla="*/ 258060 h 25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1563" h="258059">
                    <a:moveTo>
                      <a:pt x="261563" y="258060"/>
                    </a:moveTo>
                    <a:cubicBezTo>
                      <a:pt x="234706" y="244048"/>
                      <a:pt x="211352" y="218358"/>
                      <a:pt x="197340" y="184495"/>
                    </a:cubicBezTo>
                    <a:lnTo>
                      <a:pt x="60720" y="184495"/>
                    </a:lnTo>
                    <a:cubicBezTo>
                      <a:pt x="28025" y="184495"/>
                      <a:pt x="0" y="157638"/>
                      <a:pt x="0" y="124943"/>
                    </a:cubicBezTo>
                    <a:cubicBezTo>
                      <a:pt x="0" y="92248"/>
                      <a:pt x="26857" y="64223"/>
                      <a:pt x="60720" y="64223"/>
                    </a:cubicBezTo>
                    <a:lnTo>
                      <a:pt x="197340" y="64223"/>
                    </a:lnTo>
                    <a:cubicBezTo>
                      <a:pt x="209017" y="37366"/>
                      <a:pt x="227700" y="14012"/>
                      <a:pt x="247551" y="0"/>
                    </a:cubicBezTo>
                    <a:lnTo>
                      <a:pt x="261563" y="258060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-">
                <a:extLst>
                  <a:ext uri="{FF2B5EF4-FFF2-40B4-BE49-F238E27FC236}">
                    <a16:creationId xmlns:a16="http://schemas.microsoft.com/office/drawing/2014/main" id="{61C416C3-233C-4DA5-ABD4-3DE4A2F5E5D3}"/>
                  </a:ext>
                </a:extLst>
              </p:cNvPr>
              <p:cNvSpPr/>
              <p:nvPr/>
            </p:nvSpPr>
            <p:spPr>
              <a:xfrm>
                <a:off x="477850" y="3548664"/>
                <a:ext cx="261563" cy="258059"/>
              </a:xfrm>
              <a:custGeom>
                <a:avLst/>
                <a:gdLst>
                  <a:gd name="connsiteX0" fmla="*/ 261563 w 261563"/>
                  <a:gd name="connsiteY0" fmla="*/ 258060 h 258059"/>
                  <a:gd name="connsiteX1" fmla="*/ 197340 w 261563"/>
                  <a:gd name="connsiteY1" fmla="*/ 185663 h 258059"/>
                  <a:gd name="connsiteX2" fmla="*/ 60720 w 261563"/>
                  <a:gd name="connsiteY2" fmla="*/ 185663 h 258059"/>
                  <a:gd name="connsiteX3" fmla="*/ 0 w 261563"/>
                  <a:gd name="connsiteY3" fmla="*/ 124943 h 258059"/>
                  <a:gd name="connsiteX4" fmla="*/ 60720 w 261563"/>
                  <a:gd name="connsiteY4" fmla="*/ 64223 h 258059"/>
                  <a:gd name="connsiteX5" fmla="*/ 197340 w 261563"/>
                  <a:gd name="connsiteY5" fmla="*/ 64223 h 258059"/>
                  <a:gd name="connsiteX6" fmla="*/ 247551 w 261563"/>
                  <a:gd name="connsiteY6" fmla="*/ 0 h 258059"/>
                  <a:gd name="connsiteX7" fmla="*/ 261563 w 261563"/>
                  <a:gd name="connsiteY7" fmla="*/ 258060 h 25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1563" h="258059">
                    <a:moveTo>
                      <a:pt x="261563" y="258060"/>
                    </a:moveTo>
                    <a:cubicBezTo>
                      <a:pt x="234706" y="244048"/>
                      <a:pt x="211352" y="218358"/>
                      <a:pt x="197340" y="185663"/>
                    </a:cubicBezTo>
                    <a:lnTo>
                      <a:pt x="60720" y="185663"/>
                    </a:lnTo>
                    <a:cubicBezTo>
                      <a:pt x="28025" y="185663"/>
                      <a:pt x="0" y="158806"/>
                      <a:pt x="0" y="124943"/>
                    </a:cubicBezTo>
                    <a:cubicBezTo>
                      <a:pt x="0" y="92248"/>
                      <a:pt x="26857" y="64223"/>
                      <a:pt x="60720" y="64223"/>
                    </a:cubicBezTo>
                    <a:lnTo>
                      <a:pt x="197340" y="64223"/>
                    </a:lnTo>
                    <a:cubicBezTo>
                      <a:pt x="209017" y="37366"/>
                      <a:pt x="226532" y="15180"/>
                      <a:pt x="247551" y="0"/>
                    </a:cubicBezTo>
                    <a:lnTo>
                      <a:pt x="261563" y="258060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-">
                <a:extLst>
                  <a:ext uri="{FF2B5EF4-FFF2-40B4-BE49-F238E27FC236}">
                    <a16:creationId xmlns:a16="http://schemas.microsoft.com/office/drawing/2014/main" id="{C10228B4-444E-49D3-8451-4A4F2BB7B56E}"/>
                  </a:ext>
                </a:extLst>
              </p:cNvPr>
              <p:cNvSpPr/>
              <p:nvPr/>
            </p:nvSpPr>
            <p:spPr>
              <a:xfrm>
                <a:off x="497701" y="3910649"/>
                <a:ext cx="261562" cy="258059"/>
              </a:xfrm>
              <a:custGeom>
                <a:avLst/>
                <a:gdLst>
                  <a:gd name="connsiteX0" fmla="*/ 261563 w 261562"/>
                  <a:gd name="connsiteY0" fmla="*/ 258060 h 258059"/>
                  <a:gd name="connsiteX1" fmla="*/ 197340 w 261562"/>
                  <a:gd name="connsiteY1" fmla="*/ 185663 h 258059"/>
                  <a:gd name="connsiteX2" fmla="*/ 60720 w 261562"/>
                  <a:gd name="connsiteY2" fmla="*/ 185663 h 258059"/>
                  <a:gd name="connsiteX3" fmla="*/ 0 w 261562"/>
                  <a:gd name="connsiteY3" fmla="*/ 124943 h 258059"/>
                  <a:gd name="connsiteX4" fmla="*/ 60720 w 261562"/>
                  <a:gd name="connsiteY4" fmla="*/ 64223 h 258059"/>
                  <a:gd name="connsiteX5" fmla="*/ 197340 w 261562"/>
                  <a:gd name="connsiteY5" fmla="*/ 64223 h 258059"/>
                  <a:gd name="connsiteX6" fmla="*/ 247551 w 261562"/>
                  <a:gd name="connsiteY6" fmla="*/ 0 h 258059"/>
                  <a:gd name="connsiteX7" fmla="*/ 261563 w 261562"/>
                  <a:gd name="connsiteY7" fmla="*/ 258060 h 25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1562" h="258059">
                    <a:moveTo>
                      <a:pt x="261563" y="258060"/>
                    </a:moveTo>
                    <a:cubicBezTo>
                      <a:pt x="235874" y="245215"/>
                      <a:pt x="211352" y="218358"/>
                      <a:pt x="197340" y="185663"/>
                    </a:cubicBezTo>
                    <a:lnTo>
                      <a:pt x="60720" y="185663"/>
                    </a:lnTo>
                    <a:cubicBezTo>
                      <a:pt x="28025" y="185663"/>
                      <a:pt x="0" y="158806"/>
                      <a:pt x="0" y="124943"/>
                    </a:cubicBezTo>
                    <a:cubicBezTo>
                      <a:pt x="0" y="92248"/>
                      <a:pt x="26857" y="64223"/>
                      <a:pt x="60720" y="64223"/>
                    </a:cubicBezTo>
                    <a:lnTo>
                      <a:pt x="197340" y="64223"/>
                    </a:lnTo>
                    <a:cubicBezTo>
                      <a:pt x="209017" y="37366"/>
                      <a:pt x="226532" y="15180"/>
                      <a:pt x="247551" y="0"/>
                    </a:cubicBezTo>
                    <a:lnTo>
                      <a:pt x="261563" y="258060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-">
                <a:extLst>
                  <a:ext uri="{FF2B5EF4-FFF2-40B4-BE49-F238E27FC236}">
                    <a16:creationId xmlns:a16="http://schemas.microsoft.com/office/drawing/2014/main" id="{50E5B4CE-8588-4104-8625-386745D5008F}"/>
                  </a:ext>
                </a:extLst>
              </p:cNvPr>
              <p:cNvSpPr/>
              <p:nvPr/>
            </p:nvSpPr>
            <p:spPr>
              <a:xfrm>
                <a:off x="518719" y="4273801"/>
                <a:ext cx="260395" cy="256892"/>
              </a:xfrm>
              <a:custGeom>
                <a:avLst/>
                <a:gdLst>
                  <a:gd name="connsiteX0" fmla="*/ 260395 w 260395"/>
                  <a:gd name="connsiteY0" fmla="*/ 256892 h 256892"/>
                  <a:gd name="connsiteX1" fmla="*/ 196172 w 260395"/>
                  <a:gd name="connsiteY1" fmla="*/ 184495 h 256892"/>
                  <a:gd name="connsiteX2" fmla="*/ 59552 w 260395"/>
                  <a:gd name="connsiteY2" fmla="*/ 184495 h 256892"/>
                  <a:gd name="connsiteX3" fmla="*/ 0 w 260395"/>
                  <a:gd name="connsiteY3" fmla="*/ 123775 h 256892"/>
                  <a:gd name="connsiteX4" fmla="*/ 59552 w 260395"/>
                  <a:gd name="connsiteY4" fmla="*/ 64223 h 256892"/>
                  <a:gd name="connsiteX5" fmla="*/ 196172 w 260395"/>
                  <a:gd name="connsiteY5" fmla="*/ 64223 h 256892"/>
                  <a:gd name="connsiteX6" fmla="*/ 246383 w 260395"/>
                  <a:gd name="connsiteY6" fmla="*/ 0 h 256892"/>
                  <a:gd name="connsiteX7" fmla="*/ 260395 w 260395"/>
                  <a:gd name="connsiteY7" fmla="*/ 256892 h 256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0395" h="256892">
                    <a:moveTo>
                      <a:pt x="260395" y="256892"/>
                    </a:moveTo>
                    <a:cubicBezTo>
                      <a:pt x="234706" y="242880"/>
                      <a:pt x="210185" y="217190"/>
                      <a:pt x="196172" y="184495"/>
                    </a:cubicBezTo>
                    <a:lnTo>
                      <a:pt x="59552" y="184495"/>
                    </a:lnTo>
                    <a:cubicBezTo>
                      <a:pt x="26857" y="184495"/>
                      <a:pt x="0" y="157638"/>
                      <a:pt x="0" y="123775"/>
                    </a:cubicBezTo>
                    <a:cubicBezTo>
                      <a:pt x="0" y="91080"/>
                      <a:pt x="26857" y="64223"/>
                      <a:pt x="59552" y="64223"/>
                    </a:cubicBezTo>
                    <a:lnTo>
                      <a:pt x="196172" y="64223"/>
                    </a:lnTo>
                    <a:cubicBezTo>
                      <a:pt x="207849" y="37366"/>
                      <a:pt x="225365" y="15180"/>
                      <a:pt x="246383" y="0"/>
                    </a:cubicBezTo>
                    <a:lnTo>
                      <a:pt x="260395" y="256892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-">
                <a:extLst>
                  <a:ext uri="{FF2B5EF4-FFF2-40B4-BE49-F238E27FC236}">
                    <a16:creationId xmlns:a16="http://schemas.microsoft.com/office/drawing/2014/main" id="{463066DC-C8E0-4E8A-ADF9-623AF7284014}"/>
                  </a:ext>
                </a:extLst>
              </p:cNvPr>
              <p:cNvSpPr/>
              <p:nvPr/>
            </p:nvSpPr>
            <p:spPr>
              <a:xfrm>
                <a:off x="538570" y="4635786"/>
                <a:ext cx="260395" cy="256892"/>
              </a:xfrm>
              <a:custGeom>
                <a:avLst/>
                <a:gdLst>
                  <a:gd name="connsiteX0" fmla="*/ 260395 w 260395"/>
                  <a:gd name="connsiteY0" fmla="*/ 256892 h 256892"/>
                  <a:gd name="connsiteX1" fmla="*/ 196172 w 260395"/>
                  <a:gd name="connsiteY1" fmla="*/ 184495 h 256892"/>
                  <a:gd name="connsiteX2" fmla="*/ 59552 w 260395"/>
                  <a:gd name="connsiteY2" fmla="*/ 184495 h 256892"/>
                  <a:gd name="connsiteX3" fmla="*/ 0 w 260395"/>
                  <a:gd name="connsiteY3" fmla="*/ 123775 h 256892"/>
                  <a:gd name="connsiteX4" fmla="*/ 59552 w 260395"/>
                  <a:gd name="connsiteY4" fmla="*/ 64223 h 256892"/>
                  <a:gd name="connsiteX5" fmla="*/ 196172 w 260395"/>
                  <a:gd name="connsiteY5" fmla="*/ 64223 h 256892"/>
                  <a:gd name="connsiteX6" fmla="*/ 246383 w 260395"/>
                  <a:gd name="connsiteY6" fmla="*/ 0 h 256892"/>
                  <a:gd name="connsiteX7" fmla="*/ 260395 w 260395"/>
                  <a:gd name="connsiteY7" fmla="*/ 256892 h 256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0395" h="256892">
                    <a:moveTo>
                      <a:pt x="260395" y="256892"/>
                    </a:moveTo>
                    <a:cubicBezTo>
                      <a:pt x="234706" y="242880"/>
                      <a:pt x="210185" y="217190"/>
                      <a:pt x="196172" y="184495"/>
                    </a:cubicBezTo>
                    <a:lnTo>
                      <a:pt x="59552" y="184495"/>
                    </a:lnTo>
                    <a:cubicBezTo>
                      <a:pt x="26857" y="184495"/>
                      <a:pt x="0" y="157638"/>
                      <a:pt x="0" y="123775"/>
                    </a:cubicBezTo>
                    <a:cubicBezTo>
                      <a:pt x="0" y="91080"/>
                      <a:pt x="26857" y="64223"/>
                      <a:pt x="59552" y="64223"/>
                    </a:cubicBezTo>
                    <a:lnTo>
                      <a:pt x="196172" y="64223"/>
                    </a:lnTo>
                    <a:cubicBezTo>
                      <a:pt x="207849" y="37366"/>
                      <a:pt x="225364" y="15180"/>
                      <a:pt x="246383" y="0"/>
                    </a:cubicBezTo>
                    <a:lnTo>
                      <a:pt x="260395" y="256892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-">
                <a:extLst>
                  <a:ext uri="{FF2B5EF4-FFF2-40B4-BE49-F238E27FC236}">
                    <a16:creationId xmlns:a16="http://schemas.microsoft.com/office/drawing/2014/main" id="{42F87031-AA55-4A66-B1A1-3265A79B3912}"/>
                  </a:ext>
                </a:extLst>
              </p:cNvPr>
              <p:cNvSpPr/>
              <p:nvPr/>
            </p:nvSpPr>
            <p:spPr>
              <a:xfrm>
                <a:off x="559589" y="4998937"/>
                <a:ext cx="260395" cy="255724"/>
              </a:xfrm>
              <a:custGeom>
                <a:avLst/>
                <a:gdLst>
                  <a:gd name="connsiteX0" fmla="*/ 260395 w 260395"/>
                  <a:gd name="connsiteY0" fmla="*/ 255725 h 255724"/>
                  <a:gd name="connsiteX1" fmla="*/ 196172 w 260395"/>
                  <a:gd name="connsiteY1" fmla="*/ 183328 h 255724"/>
                  <a:gd name="connsiteX2" fmla="*/ 59552 w 260395"/>
                  <a:gd name="connsiteY2" fmla="*/ 183328 h 255724"/>
                  <a:gd name="connsiteX3" fmla="*/ 0 w 260395"/>
                  <a:gd name="connsiteY3" fmla="*/ 122608 h 255724"/>
                  <a:gd name="connsiteX4" fmla="*/ 59552 w 260395"/>
                  <a:gd name="connsiteY4" fmla="*/ 63056 h 255724"/>
                  <a:gd name="connsiteX5" fmla="*/ 196172 w 260395"/>
                  <a:gd name="connsiteY5" fmla="*/ 63056 h 255724"/>
                  <a:gd name="connsiteX6" fmla="*/ 245215 w 260395"/>
                  <a:gd name="connsiteY6" fmla="*/ 0 h 255724"/>
                  <a:gd name="connsiteX7" fmla="*/ 260395 w 260395"/>
                  <a:gd name="connsiteY7" fmla="*/ 255725 h 255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0395" h="255724">
                    <a:moveTo>
                      <a:pt x="260395" y="255725"/>
                    </a:moveTo>
                    <a:cubicBezTo>
                      <a:pt x="234706" y="241712"/>
                      <a:pt x="210185" y="216023"/>
                      <a:pt x="196172" y="183328"/>
                    </a:cubicBezTo>
                    <a:lnTo>
                      <a:pt x="59552" y="183328"/>
                    </a:lnTo>
                    <a:cubicBezTo>
                      <a:pt x="26857" y="183328"/>
                      <a:pt x="0" y="156471"/>
                      <a:pt x="0" y="122608"/>
                    </a:cubicBezTo>
                    <a:cubicBezTo>
                      <a:pt x="0" y="89912"/>
                      <a:pt x="26857" y="63056"/>
                      <a:pt x="59552" y="63056"/>
                    </a:cubicBezTo>
                    <a:lnTo>
                      <a:pt x="196172" y="63056"/>
                    </a:lnTo>
                    <a:cubicBezTo>
                      <a:pt x="207849" y="36199"/>
                      <a:pt x="225365" y="14012"/>
                      <a:pt x="245215" y="0"/>
                    </a:cubicBezTo>
                    <a:lnTo>
                      <a:pt x="260395" y="255725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4" name="-">
              <a:extLst>
                <a:ext uri="{FF2B5EF4-FFF2-40B4-BE49-F238E27FC236}">
                  <a16:creationId xmlns:a16="http://schemas.microsoft.com/office/drawing/2014/main" id="{221A1145-A2A6-4CD8-BD43-1E2CB15C4209}"/>
                </a:ext>
              </a:extLst>
            </p:cNvPr>
            <p:cNvSpPr/>
            <p:nvPr/>
          </p:nvSpPr>
          <p:spPr>
            <a:xfrm>
              <a:off x="1336979" y="3980418"/>
              <a:ext cx="1277893" cy="1278038"/>
            </a:xfrm>
            <a:custGeom>
              <a:avLst/>
              <a:gdLst>
                <a:gd name="connsiteX0" fmla="*/ 1232207 w 1277893"/>
                <a:gd name="connsiteY0" fmla="*/ 1233375 h 1278038"/>
                <a:gd name="connsiteX1" fmla="*/ 1232207 w 1277893"/>
                <a:gd name="connsiteY1" fmla="*/ 1233375 h 1278038"/>
                <a:gd name="connsiteX2" fmla="*/ 1015016 w 1277893"/>
                <a:gd name="connsiteY2" fmla="*/ 1233375 h 1278038"/>
                <a:gd name="connsiteX3" fmla="*/ 44664 w 1277893"/>
                <a:gd name="connsiteY3" fmla="*/ 261855 h 1278038"/>
                <a:gd name="connsiteX4" fmla="*/ 44664 w 1277893"/>
                <a:gd name="connsiteY4" fmla="*/ 44664 h 1278038"/>
                <a:gd name="connsiteX5" fmla="*/ 44664 w 1277893"/>
                <a:gd name="connsiteY5" fmla="*/ 44664 h 1278038"/>
                <a:gd name="connsiteX6" fmla="*/ 261855 w 1277893"/>
                <a:gd name="connsiteY6" fmla="*/ 44664 h 1278038"/>
                <a:gd name="connsiteX7" fmla="*/ 1233374 w 1277893"/>
                <a:gd name="connsiteY7" fmla="*/ 1016184 h 1278038"/>
                <a:gd name="connsiteX8" fmla="*/ 1232207 w 1277893"/>
                <a:gd name="connsiteY8" fmla="*/ 1233375 h 1278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7893" h="1278038">
                  <a:moveTo>
                    <a:pt x="1232207" y="1233375"/>
                  </a:moveTo>
                  <a:lnTo>
                    <a:pt x="1232207" y="1233375"/>
                  </a:lnTo>
                  <a:cubicBezTo>
                    <a:pt x="1172654" y="1292927"/>
                    <a:pt x="1075736" y="1292927"/>
                    <a:pt x="1015016" y="1233375"/>
                  </a:cubicBezTo>
                  <a:lnTo>
                    <a:pt x="44664" y="261855"/>
                  </a:lnTo>
                  <a:cubicBezTo>
                    <a:pt x="-14888" y="202303"/>
                    <a:pt x="-14888" y="105384"/>
                    <a:pt x="44664" y="44664"/>
                  </a:cubicBezTo>
                  <a:lnTo>
                    <a:pt x="44664" y="44664"/>
                  </a:lnTo>
                  <a:cubicBezTo>
                    <a:pt x="104216" y="-14888"/>
                    <a:pt x="201135" y="-14888"/>
                    <a:pt x="261855" y="44664"/>
                  </a:cubicBezTo>
                  <a:lnTo>
                    <a:pt x="1233374" y="1016184"/>
                  </a:lnTo>
                  <a:cubicBezTo>
                    <a:pt x="1292927" y="1076904"/>
                    <a:pt x="1292927" y="1173822"/>
                    <a:pt x="1232207" y="1233375"/>
                  </a:cubicBezTo>
                  <a:close/>
                </a:path>
              </a:pathLst>
            </a:custGeom>
            <a:solidFill>
              <a:srgbClr val="E23400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-">
              <a:extLst>
                <a:ext uri="{FF2B5EF4-FFF2-40B4-BE49-F238E27FC236}">
                  <a16:creationId xmlns:a16="http://schemas.microsoft.com/office/drawing/2014/main" id="{2EAF6BDF-238E-4BE3-9A1B-0422E1A9740E}"/>
                </a:ext>
              </a:extLst>
            </p:cNvPr>
            <p:cNvSpPr/>
            <p:nvPr/>
          </p:nvSpPr>
          <p:spPr>
            <a:xfrm>
              <a:off x="-1068173" y="2282887"/>
              <a:ext cx="342133" cy="185662"/>
            </a:xfrm>
            <a:custGeom>
              <a:avLst/>
              <a:gdLst>
                <a:gd name="connsiteX0" fmla="*/ 342134 w 342133"/>
                <a:gd name="connsiteY0" fmla="*/ 185663 h 185662"/>
                <a:gd name="connsiteX1" fmla="*/ 0 w 342133"/>
                <a:gd name="connsiteY1" fmla="*/ 185663 h 185662"/>
                <a:gd name="connsiteX2" fmla="*/ 0 w 342133"/>
                <a:gd name="connsiteY2" fmla="*/ 87577 h 185662"/>
                <a:gd name="connsiteX3" fmla="*/ 87577 w 342133"/>
                <a:gd name="connsiteY3" fmla="*/ 0 h 185662"/>
                <a:gd name="connsiteX4" fmla="*/ 342134 w 342133"/>
                <a:gd name="connsiteY4" fmla="*/ 0 h 18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133" h="185662">
                  <a:moveTo>
                    <a:pt x="342134" y="185663"/>
                  </a:moveTo>
                  <a:lnTo>
                    <a:pt x="0" y="185663"/>
                  </a:lnTo>
                  <a:lnTo>
                    <a:pt x="0" y="87577"/>
                  </a:lnTo>
                  <a:lnTo>
                    <a:pt x="87577" y="0"/>
                  </a:lnTo>
                  <a:lnTo>
                    <a:pt x="342134" y="0"/>
                  </a:lnTo>
                  <a:close/>
                </a:path>
              </a:pathLst>
            </a:custGeom>
            <a:solidFill>
              <a:srgbClr val="FF9800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-">
              <a:extLst>
                <a:ext uri="{FF2B5EF4-FFF2-40B4-BE49-F238E27FC236}">
                  <a16:creationId xmlns:a16="http://schemas.microsoft.com/office/drawing/2014/main" id="{F72C57E9-647F-4EC2-B320-A2D1C3298ECC}"/>
                </a:ext>
              </a:extLst>
            </p:cNvPr>
            <p:cNvSpPr/>
            <p:nvPr/>
          </p:nvSpPr>
          <p:spPr>
            <a:xfrm>
              <a:off x="-857988" y="2223334"/>
              <a:ext cx="401685" cy="288419"/>
            </a:xfrm>
            <a:custGeom>
              <a:avLst/>
              <a:gdLst>
                <a:gd name="connsiteX0" fmla="*/ 386506 w 401685"/>
                <a:gd name="connsiteY0" fmla="*/ 0 h 288419"/>
                <a:gd name="connsiteX1" fmla="*/ 57217 w 401685"/>
                <a:gd name="connsiteY1" fmla="*/ 0 h 288419"/>
                <a:gd name="connsiteX2" fmla="*/ 0 w 401685"/>
                <a:gd name="connsiteY2" fmla="*/ 57217 h 288419"/>
                <a:gd name="connsiteX3" fmla="*/ 0 w 401685"/>
                <a:gd name="connsiteY3" fmla="*/ 231203 h 288419"/>
                <a:gd name="connsiteX4" fmla="*/ 57217 w 401685"/>
                <a:gd name="connsiteY4" fmla="*/ 288420 h 288419"/>
                <a:gd name="connsiteX5" fmla="*/ 386506 w 401685"/>
                <a:gd name="connsiteY5" fmla="*/ 288420 h 288419"/>
                <a:gd name="connsiteX6" fmla="*/ 401686 w 401685"/>
                <a:gd name="connsiteY6" fmla="*/ 273240 h 288419"/>
                <a:gd name="connsiteX7" fmla="*/ 401686 w 401685"/>
                <a:gd name="connsiteY7" fmla="*/ 16348 h 288419"/>
                <a:gd name="connsiteX8" fmla="*/ 386506 w 401685"/>
                <a:gd name="connsiteY8" fmla="*/ 0 h 28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1685" h="288419">
                  <a:moveTo>
                    <a:pt x="386506" y="0"/>
                  </a:moveTo>
                  <a:lnTo>
                    <a:pt x="57217" y="0"/>
                  </a:lnTo>
                  <a:cubicBezTo>
                    <a:pt x="25689" y="0"/>
                    <a:pt x="0" y="25689"/>
                    <a:pt x="0" y="57217"/>
                  </a:cubicBezTo>
                  <a:lnTo>
                    <a:pt x="0" y="231203"/>
                  </a:lnTo>
                  <a:cubicBezTo>
                    <a:pt x="0" y="262731"/>
                    <a:pt x="25689" y="288420"/>
                    <a:pt x="57217" y="288420"/>
                  </a:cubicBezTo>
                  <a:lnTo>
                    <a:pt x="386506" y="288420"/>
                  </a:lnTo>
                  <a:cubicBezTo>
                    <a:pt x="394680" y="288420"/>
                    <a:pt x="401686" y="281414"/>
                    <a:pt x="401686" y="273240"/>
                  </a:cubicBezTo>
                  <a:lnTo>
                    <a:pt x="401686" y="16348"/>
                  </a:lnTo>
                  <a:cubicBezTo>
                    <a:pt x="401686" y="7006"/>
                    <a:pt x="394680" y="0"/>
                    <a:pt x="386506" y="0"/>
                  </a:cubicBezTo>
                  <a:close/>
                </a:path>
              </a:pathLst>
            </a:custGeom>
            <a:solidFill>
              <a:srgbClr val="E23400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-">
              <a:extLst>
                <a:ext uri="{FF2B5EF4-FFF2-40B4-BE49-F238E27FC236}">
                  <a16:creationId xmlns:a16="http://schemas.microsoft.com/office/drawing/2014/main" id="{84329B00-D202-460C-8DED-99CB83C30ADF}"/>
                </a:ext>
              </a:extLst>
            </p:cNvPr>
            <p:cNvSpPr/>
            <p:nvPr/>
          </p:nvSpPr>
          <p:spPr>
            <a:xfrm>
              <a:off x="-857988" y="2369296"/>
              <a:ext cx="401685" cy="141290"/>
            </a:xfrm>
            <a:custGeom>
              <a:avLst/>
              <a:gdLst>
                <a:gd name="connsiteX0" fmla="*/ 386506 w 401685"/>
                <a:gd name="connsiteY0" fmla="*/ 57217 h 141290"/>
                <a:gd name="connsiteX1" fmla="*/ 57217 w 401685"/>
                <a:gd name="connsiteY1" fmla="*/ 57217 h 141290"/>
                <a:gd name="connsiteX2" fmla="*/ 0 w 401685"/>
                <a:gd name="connsiteY2" fmla="*/ 0 h 141290"/>
                <a:gd name="connsiteX3" fmla="*/ 0 w 401685"/>
                <a:gd name="connsiteY3" fmla="*/ 84074 h 141290"/>
                <a:gd name="connsiteX4" fmla="*/ 57217 w 401685"/>
                <a:gd name="connsiteY4" fmla="*/ 141291 h 141290"/>
                <a:gd name="connsiteX5" fmla="*/ 386506 w 401685"/>
                <a:gd name="connsiteY5" fmla="*/ 141291 h 141290"/>
                <a:gd name="connsiteX6" fmla="*/ 401686 w 401685"/>
                <a:gd name="connsiteY6" fmla="*/ 126111 h 141290"/>
                <a:gd name="connsiteX7" fmla="*/ 401686 w 401685"/>
                <a:gd name="connsiteY7" fmla="*/ 42037 h 141290"/>
                <a:gd name="connsiteX8" fmla="*/ 386506 w 401685"/>
                <a:gd name="connsiteY8" fmla="*/ 57217 h 14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1685" h="141290">
                  <a:moveTo>
                    <a:pt x="386506" y="57217"/>
                  </a:moveTo>
                  <a:lnTo>
                    <a:pt x="57217" y="57217"/>
                  </a:lnTo>
                  <a:cubicBezTo>
                    <a:pt x="25689" y="57217"/>
                    <a:pt x="0" y="31527"/>
                    <a:pt x="0" y="0"/>
                  </a:cubicBezTo>
                  <a:lnTo>
                    <a:pt x="0" y="84074"/>
                  </a:lnTo>
                  <a:cubicBezTo>
                    <a:pt x="0" y="115601"/>
                    <a:pt x="25689" y="141291"/>
                    <a:pt x="57217" y="141291"/>
                  </a:cubicBezTo>
                  <a:lnTo>
                    <a:pt x="386506" y="141291"/>
                  </a:lnTo>
                  <a:cubicBezTo>
                    <a:pt x="394680" y="141291"/>
                    <a:pt x="401686" y="134285"/>
                    <a:pt x="401686" y="126111"/>
                  </a:cubicBezTo>
                  <a:lnTo>
                    <a:pt x="401686" y="42037"/>
                  </a:lnTo>
                  <a:cubicBezTo>
                    <a:pt x="401686" y="50211"/>
                    <a:pt x="394680" y="57217"/>
                    <a:pt x="386506" y="57217"/>
                  </a:cubicBezTo>
                  <a:close/>
                </a:path>
              </a:pathLst>
            </a:custGeom>
            <a:solidFill>
              <a:srgbClr val="FBC380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" name="Graphic 4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406621" y="2723091"/>
              <a:ext cx="547647" cy="2456839"/>
              <a:chOff x="406621" y="2723091"/>
              <a:chExt cx="547647" cy="2456839"/>
            </a:xfrm>
            <a:solidFill>
              <a:schemeClr val="accent1"/>
            </a:solidFill>
          </p:grpSpPr>
          <p:grpSp>
            <p:nvGrpSpPr>
              <p:cNvPr id="39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406621" y="2723091"/>
                <a:ext cx="426207" cy="284932"/>
                <a:chOff x="406621" y="2723091"/>
                <a:chExt cx="426207" cy="284932"/>
              </a:xfrm>
              <a:solidFill>
                <a:schemeClr val="accent1"/>
              </a:solidFill>
            </p:grpSpPr>
            <p:sp>
              <p:nvSpPr>
                <p:cNvPr id="40" name="-">
                  <a:extLst>
                    <a:ext uri="{FF2B5EF4-FFF2-40B4-BE49-F238E27FC236}">
                      <a16:creationId xmlns:a16="http://schemas.microsoft.com/office/drawing/2014/main" id="{68BFD512-7A67-4011-ACCE-E4F40BFDD373}"/>
                    </a:ext>
                  </a:extLst>
                </p:cNvPr>
                <p:cNvSpPr/>
                <p:nvPr/>
              </p:nvSpPr>
              <p:spPr>
                <a:xfrm>
                  <a:off x="592284" y="2723106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9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9 h 284916"/>
                    <a:gd name="connsiteX7" fmla="*/ 114434 w 210184"/>
                    <a:gd name="connsiteY7" fmla="*/ 284917 h 284916"/>
                    <a:gd name="connsiteX8" fmla="*/ 116769 w 210184"/>
                    <a:gd name="connsiteY8" fmla="*/ 284917 h 284916"/>
                    <a:gd name="connsiteX9" fmla="*/ 116769 w 210184"/>
                    <a:gd name="connsiteY9" fmla="*/ 284917 h 284916"/>
                    <a:gd name="connsiteX10" fmla="*/ 144794 w 210184"/>
                    <a:gd name="connsiteY10" fmla="*/ 284917 h 284916"/>
                    <a:gd name="connsiteX11" fmla="*/ 144794 w 210184"/>
                    <a:gd name="connsiteY11" fmla="*/ 277911 h 284916"/>
                    <a:gd name="connsiteX12" fmla="*/ 210185 w 210184"/>
                    <a:gd name="connsiteY12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9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2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9"/>
                      </a:cubicBezTo>
                      <a:cubicBezTo>
                        <a:pt x="0" y="221861"/>
                        <a:pt x="61888" y="284917"/>
                        <a:pt x="114434" y="284917"/>
                      </a:cubicBezTo>
                      <a:cubicBezTo>
                        <a:pt x="115602" y="284917"/>
                        <a:pt x="116769" y="284917"/>
                        <a:pt x="116769" y="284917"/>
                      </a:cubicBezTo>
                      <a:lnTo>
                        <a:pt x="116769" y="284917"/>
                      </a:lnTo>
                      <a:lnTo>
                        <a:pt x="144794" y="284917"/>
                      </a:lnTo>
                      <a:lnTo>
                        <a:pt x="144794" y="277911"/>
                      </a:lnTo>
                      <a:cubicBezTo>
                        <a:pt x="182160" y="258060"/>
                        <a:pt x="210185" y="204346"/>
                        <a:pt x="210185" y="142459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-">
                  <a:extLst>
                    <a:ext uri="{FF2B5EF4-FFF2-40B4-BE49-F238E27FC236}">
                      <a16:creationId xmlns:a16="http://schemas.microsoft.com/office/drawing/2014/main" id="{8EE16785-074F-4822-AE3B-AADDBB9CECE0}"/>
                    </a:ext>
                  </a:extLst>
                </p:cNvPr>
                <p:cNvSpPr/>
                <p:nvPr/>
              </p:nvSpPr>
              <p:spPr>
                <a:xfrm>
                  <a:off x="406621" y="2804845"/>
                  <a:ext cx="270904" cy="120272"/>
                </a:xfrm>
                <a:custGeom>
                  <a:avLst/>
                  <a:gdLst>
                    <a:gd name="connsiteX0" fmla="*/ 59552 w 270904"/>
                    <a:gd name="connsiteY0" fmla="*/ 120272 h 120272"/>
                    <a:gd name="connsiteX1" fmla="*/ 270904 w 270904"/>
                    <a:gd name="connsiteY1" fmla="*/ 120272 h 120272"/>
                    <a:gd name="connsiteX2" fmla="*/ 270904 w 270904"/>
                    <a:gd name="connsiteY2" fmla="*/ 0 h 120272"/>
                    <a:gd name="connsiteX3" fmla="*/ 59552 w 270904"/>
                    <a:gd name="connsiteY3" fmla="*/ 0 h 120272"/>
                    <a:gd name="connsiteX4" fmla="*/ 0 w 270904"/>
                    <a:gd name="connsiteY4" fmla="*/ 59552 h 120272"/>
                    <a:gd name="connsiteX5" fmla="*/ 0 w 270904"/>
                    <a:gd name="connsiteY5" fmla="*/ 59552 h 120272"/>
                    <a:gd name="connsiteX6" fmla="*/ 59552 w 270904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04" h="120272">
                      <a:moveTo>
                        <a:pt x="59552" y="120272"/>
                      </a:moveTo>
                      <a:lnTo>
                        <a:pt x="270904" y="120272"/>
                      </a:lnTo>
                      <a:lnTo>
                        <a:pt x="270904" y="0"/>
                      </a:lnTo>
                      <a:lnTo>
                        <a:pt x="59552" y="0"/>
                      </a:lnTo>
                      <a:cubicBezTo>
                        <a:pt x="26857" y="0"/>
                        <a:pt x="0" y="26857"/>
                        <a:pt x="0" y="59552"/>
                      </a:cubicBezTo>
                      <a:lnTo>
                        <a:pt x="0" y="59552"/>
                      </a:lnTo>
                      <a:cubicBezTo>
                        <a:pt x="0" y="93415"/>
                        <a:pt x="26857" y="120272"/>
                        <a:pt x="59552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-">
                  <a:extLst>
                    <a:ext uri="{FF2B5EF4-FFF2-40B4-BE49-F238E27FC236}">
                      <a16:creationId xmlns:a16="http://schemas.microsoft.com/office/drawing/2014/main" id="{2D0F1207-1A3C-4634-B11B-B3EAD83BD462}"/>
                    </a:ext>
                  </a:extLst>
                </p:cNvPr>
                <p:cNvSpPr/>
                <p:nvPr/>
              </p:nvSpPr>
              <p:spPr>
                <a:xfrm>
                  <a:off x="638992" y="2723091"/>
                  <a:ext cx="193836" cy="284932"/>
                </a:xfrm>
                <a:custGeom>
                  <a:avLst/>
                  <a:gdLst>
                    <a:gd name="connsiteX0" fmla="*/ 193837 w 193836"/>
                    <a:gd name="connsiteY0" fmla="*/ 142474 h 284932"/>
                    <a:gd name="connsiteX1" fmla="*/ 96918 w 193836"/>
                    <a:gd name="connsiteY1" fmla="*/ 284932 h 284932"/>
                    <a:gd name="connsiteX2" fmla="*/ 0 w 193836"/>
                    <a:gd name="connsiteY2" fmla="*/ 142474 h 284932"/>
                    <a:gd name="connsiteX3" fmla="*/ 96918 w 193836"/>
                    <a:gd name="connsiteY3" fmla="*/ 16 h 284932"/>
                    <a:gd name="connsiteX4" fmla="*/ 193837 w 193836"/>
                    <a:gd name="connsiteY4" fmla="*/ 142474 h 284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32">
                      <a:moveTo>
                        <a:pt x="193837" y="142474"/>
                      </a:moveTo>
                      <a:cubicBezTo>
                        <a:pt x="193837" y="221877"/>
                        <a:pt x="150632" y="284932"/>
                        <a:pt x="96918" y="284932"/>
                      </a:cubicBezTo>
                      <a:cubicBezTo>
                        <a:pt x="43205" y="284932"/>
                        <a:pt x="0" y="220709"/>
                        <a:pt x="0" y="142474"/>
                      </a:cubicBezTo>
                      <a:cubicBezTo>
                        <a:pt x="0" y="63071"/>
                        <a:pt x="43205" y="16"/>
                        <a:pt x="96918" y="16"/>
                      </a:cubicBezTo>
                      <a:cubicBezTo>
                        <a:pt x="150632" y="-1152"/>
                        <a:pt x="193837" y="63071"/>
                        <a:pt x="193837" y="142474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426472" y="3085075"/>
                <a:ext cx="427375" cy="284932"/>
                <a:chOff x="426472" y="3085075"/>
                <a:chExt cx="427375" cy="284932"/>
              </a:xfrm>
              <a:solidFill>
                <a:schemeClr val="accent1"/>
              </a:solidFill>
            </p:grpSpPr>
            <p:sp>
              <p:nvSpPr>
                <p:cNvPr id="44" name="-">
                  <a:extLst>
                    <a:ext uri="{FF2B5EF4-FFF2-40B4-BE49-F238E27FC236}">
                      <a16:creationId xmlns:a16="http://schemas.microsoft.com/office/drawing/2014/main" id="{2586B3F6-6B49-432A-B1D2-84AB7BFFA081}"/>
                    </a:ext>
                  </a:extLst>
                </p:cNvPr>
                <p:cNvSpPr/>
                <p:nvPr/>
              </p:nvSpPr>
              <p:spPr>
                <a:xfrm>
                  <a:off x="612135" y="3085091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9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9 h 284916"/>
                    <a:gd name="connsiteX7" fmla="*/ 114434 w 210184"/>
                    <a:gd name="connsiteY7" fmla="*/ 284917 h 284916"/>
                    <a:gd name="connsiteX8" fmla="*/ 116769 w 210184"/>
                    <a:gd name="connsiteY8" fmla="*/ 284917 h 284916"/>
                    <a:gd name="connsiteX9" fmla="*/ 116769 w 210184"/>
                    <a:gd name="connsiteY9" fmla="*/ 284917 h 284916"/>
                    <a:gd name="connsiteX10" fmla="*/ 144794 w 210184"/>
                    <a:gd name="connsiteY10" fmla="*/ 284917 h 284916"/>
                    <a:gd name="connsiteX11" fmla="*/ 144794 w 210184"/>
                    <a:gd name="connsiteY11" fmla="*/ 277911 h 284916"/>
                    <a:gd name="connsiteX12" fmla="*/ 210185 w 210184"/>
                    <a:gd name="connsiteY12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9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2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9"/>
                      </a:cubicBezTo>
                      <a:cubicBezTo>
                        <a:pt x="0" y="221861"/>
                        <a:pt x="61888" y="284917"/>
                        <a:pt x="114434" y="284917"/>
                      </a:cubicBezTo>
                      <a:cubicBezTo>
                        <a:pt x="115602" y="284917"/>
                        <a:pt x="116769" y="284917"/>
                        <a:pt x="116769" y="284917"/>
                      </a:cubicBezTo>
                      <a:lnTo>
                        <a:pt x="116769" y="284917"/>
                      </a:lnTo>
                      <a:lnTo>
                        <a:pt x="144794" y="284917"/>
                      </a:lnTo>
                      <a:lnTo>
                        <a:pt x="144794" y="277911"/>
                      </a:lnTo>
                      <a:cubicBezTo>
                        <a:pt x="183328" y="258060"/>
                        <a:pt x="210185" y="205514"/>
                        <a:pt x="210185" y="142459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-">
                  <a:extLst>
                    <a:ext uri="{FF2B5EF4-FFF2-40B4-BE49-F238E27FC236}">
                      <a16:creationId xmlns:a16="http://schemas.microsoft.com/office/drawing/2014/main" id="{BD992185-A6BD-496E-9B4B-D73CAF25D510}"/>
                    </a:ext>
                  </a:extLst>
                </p:cNvPr>
                <p:cNvSpPr/>
                <p:nvPr/>
              </p:nvSpPr>
              <p:spPr>
                <a:xfrm>
                  <a:off x="426472" y="3166829"/>
                  <a:ext cx="270904" cy="120272"/>
                </a:xfrm>
                <a:custGeom>
                  <a:avLst/>
                  <a:gdLst>
                    <a:gd name="connsiteX0" fmla="*/ 59552 w 270904"/>
                    <a:gd name="connsiteY0" fmla="*/ 120272 h 120272"/>
                    <a:gd name="connsiteX1" fmla="*/ 270904 w 270904"/>
                    <a:gd name="connsiteY1" fmla="*/ 120272 h 120272"/>
                    <a:gd name="connsiteX2" fmla="*/ 270904 w 270904"/>
                    <a:gd name="connsiteY2" fmla="*/ 0 h 120272"/>
                    <a:gd name="connsiteX3" fmla="*/ 59552 w 270904"/>
                    <a:gd name="connsiteY3" fmla="*/ 0 h 120272"/>
                    <a:gd name="connsiteX4" fmla="*/ 0 w 270904"/>
                    <a:gd name="connsiteY4" fmla="*/ 59552 h 120272"/>
                    <a:gd name="connsiteX5" fmla="*/ 0 w 270904"/>
                    <a:gd name="connsiteY5" fmla="*/ 59552 h 120272"/>
                    <a:gd name="connsiteX6" fmla="*/ 59552 w 270904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04" h="120272">
                      <a:moveTo>
                        <a:pt x="59552" y="120272"/>
                      </a:moveTo>
                      <a:lnTo>
                        <a:pt x="270904" y="120272"/>
                      </a:lnTo>
                      <a:lnTo>
                        <a:pt x="270904" y="0"/>
                      </a:lnTo>
                      <a:lnTo>
                        <a:pt x="59552" y="0"/>
                      </a:lnTo>
                      <a:cubicBezTo>
                        <a:pt x="26857" y="0"/>
                        <a:pt x="0" y="26857"/>
                        <a:pt x="0" y="59552"/>
                      </a:cubicBezTo>
                      <a:lnTo>
                        <a:pt x="0" y="59552"/>
                      </a:lnTo>
                      <a:cubicBezTo>
                        <a:pt x="0" y="93415"/>
                        <a:pt x="26857" y="120272"/>
                        <a:pt x="59552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-">
                  <a:extLst>
                    <a:ext uri="{FF2B5EF4-FFF2-40B4-BE49-F238E27FC236}">
                      <a16:creationId xmlns:a16="http://schemas.microsoft.com/office/drawing/2014/main" id="{766F06DF-48B8-43E5-A384-5D1B3BEBD258}"/>
                    </a:ext>
                  </a:extLst>
                </p:cNvPr>
                <p:cNvSpPr/>
                <p:nvPr/>
              </p:nvSpPr>
              <p:spPr>
                <a:xfrm>
                  <a:off x="660010" y="3085075"/>
                  <a:ext cx="193836" cy="284932"/>
                </a:xfrm>
                <a:custGeom>
                  <a:avLst/>
                  <a:gdLst>
                    <a:gd name="connsiteX0" fmla="*/ 193837 w 193836"/>
                    <a:gd name="connsiteY0" fmla="*/ 142474 h 284932"/>
                    <a:gd name="connsiteX1" fmla="*/ 96918 w 193836"/>
                    <a:gd name="connsiteY1" fmla="*/ 284932 h 284932"/>
                    <a:gd name="connsiteX2" fmla="*/ 0 w 193836"/>
                    <a:gd name="connsiteY2" fmla="*/ 142474 h 284932"/>
                    <a:gd name="connsiteX3" fmla="*/ 96918 w 193836"/>
                    <a:gd name="connsiteY3" fmla="*/ 16 h 284932"/>
                    <a:gd name="connsiteX4" fmla="*/ 193837 w 193836"/>
                    <a:gd name="connsiteY4" fmla="*/ 142474 h 284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32">
                      <a:moveTo>
                        <a:pt x="193837" y="142474"/>
                      </a:moveTo>
                      <a:cubicBezTo>
                        <a:pt x="193837" y="221877"/>
                        <a:pt x="150632" y="284932"/>
                        <a:pt x="96918" y="284932"/>
                      </a:cubicBezTo>
                      <a:cubicBezTo>
                        <a:pt x="43205" y="284932"/>
                        <a:pt x="0" y="220709"/>
                        <a:pt x="0" y="142474"/>
                      </a:cubicBezTo>
                      <a:cubicBezTo>
                        <a:pt x="0" y="63071"/>
                        <a:pt x="43205" y="16"/>
                        <a:pt x="96918" y="16"/>
                      </a:cubicBezTo>
                      <a:cubicBezTo>
                        <a:pt x="150632" y="-1152"/>
                        <a:pt x="193837" y="63071"/>
                        <a:pt x="193837" y="142474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447454" y="3447075"/>
                <a:ext cx="426244" cy="284916"/>
                <a:chOff x="447454" y="3447075"/>
                <a:chExt cx="426244" cy="284916"/>
              </a:xfrm>
              <a:solidFill>
                <a:schemeClr val="accent1"/>
              </a:solidFill>
            </p:grpSpPr>
            <p:sp>
              <p:nvSpPr>
                <p:cNvPr id="48" name="-">
                  <a:extLst>
                    <a:ext uri="{FF2B5EF4-FFF2-40B4-BE49-F238E27FC236}">
                      <a16:creationId xmlns:a16="http://schemas.microsoft.com/office/drawing/2014/main" id="{E0F67723-5D91-4126-80FC-B185451A547A}"/>
                    </a:ext>
                  </a:extLst>
                </p:cNvPr>
                <p:cNvSpPr/>
                <p:nvPr/>
              </p:nvSpPr>
              <p:spPr>
                <a:xfrm>
                  <a:off x="633153" y="3447075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9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9 h 284916"/>
                    <a:gd name="connsiteX7" fmla="*/ 114434 w 210184"/>
                    <a:gd name="connsiteY7" fmla="*/ 284917 h 284916"/>
                    <a:gd name="connsiteX8" fmla="*/ 116769 w 210184"/>
                    <a:gd name="connsiteY8" fmla="*/ 284917 h 284916"/>
                    <a:gd name="connsiteX9" fmla="*/ 116769 w 210184"/>
                    <a:gd name="connsiteY9" fmla="*/ 284917 h 284916"/>
                    <a:gd name="connsiteX10" fmla="*/ 144794 w 210184"/>
                    <a:gd name="connsiteY10" fmla="*/ 284917 h 284916"/>
                    <a:gd name="connsiteX11" fmla="*/ 144794 w 210184"/>
                    <a:gd name="connsiteY11" fmla="*/ 277911 h 284916"/>
                    <a:gd name="connsiteX12" fmla="*/ 210185 w 210184"/>
                    <a:gd name="connsiteY12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9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2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9"/>
                      </a:cubicBezTo>
                      <a:cubicBezTo>
                        <a:pt x="0" y="221861"/>
                        <a:pt x="61888" y="284917"/>
                        <a:pt x="114434" y="284917"/>
                      </a:cubicBezTo>
                      <a:cubicBezTo>
                        <a:pt x="115602" y="284917"/>
                        <a:pt x="116769" y="284917"/>
                        <a:pt x="116769" y="284917"/>
                      </a:cubicBezTo>
                      <a:lnTo>
                        <a:pt x="116769" y="284917"/>
                      </a:lnTo>
                      <a:lnTo>
                        <a:pt x="144794" y="284917"/>
                      </a:lnTo>
                      <a:lnTo>
                        <a:pt x="144794" y="277911"/>
                      </a:lnTo>
                      <a:cubicBezTo>
                        <a:pt x="182160" y="258060"/>
                        <a:pt x="210185" y="205514"/>
                        <a:pt x="210185" y="142459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-">
                  <a:extLst>
                    <a:ext uri="{FF2B5EF4-FFF2-40B4-BE49-F238E27FC236}">
                      <a16:creationId xmlns:a16="http://schemas.microsoft.com/office/drawing/2014/main" id="{4185DFF1-7932-4980-9296-4C38288A3C84}"/>
                    </a:ext>
                  </a:extLst>
                </p:cNvPr>
                <p:cNvSpPr/>
                <p:nvPr/>
              </p:nvSpPr>
              <p:spPr>
                <a:xfrm>
                  <a:off x="447454" y="3528814"/>
                  <a:ext cx="270941" cy="120272"/>
                </a:xfrm>
                <a:custGeom>
                  <a:avLst/>
                  <a:gdLst>
                    <a:gd name="connsiteX0" fmla="*/ 59589 w 270941"/>
                    <a:gd name="connsiteY0" fmla="*/ 120272 h 120272"/>
                    <a:gd name="connsiteX1" fmla="*/ 270941 w 270941"/>
                    <a:gd name="connsiteY1" fmla="*/ 120272 h 120272"/>
                    <a:gd name="connsiteX2" fmla="*/ 270941 w 270941"/>
                    <a:gd name="connsiteY2" fmla="*/ 0 h 120272"/>
                    <a:gd name="connsiteX3" fmla="*/ 59589 w 270941"/>
                    <a:gd name="connsiteY3" fmla="*/ 0 h 120272"/>
                    <a:gd name="connsiteX4" fmla="*/ 37 w 270941"/>
                    <a:gd name="connsiteY4" fmla="*/ 59552 h 120272"/>
                    <a:gd name="connsiteX5" fmla="*/ 37 w 270941"/>
                    <a:gd name="connsiteY5" fmla="*/ 59552 h 120272"/>
                    <a:gd name="connsiteX6" fmla="*/ 59589 w 270941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41" h="120272">
                      <a:moveTo>
                        <a:pt x="59589" y="120272"/>
                      </a:moveTo>
                      <a:lnTo>
                        <a:pt x="270941" y="120272"/>
                      </a:lnTo>
                      <a:lnTo>
                        <a:pt x="270941" y="0"/>
                      </a:lnTo>
                      <a:lnTo>
                        <a:pt x="59589" y="0"/>
                      </a:lnTo>
                      <a:cubicBezTo>
                        <a:pt x="26894" y="0"/>
                        <a:pt x="37" y="26857"/>
                        <a:pt x="37" y="59552"/>
                      </a:cubicBezTo>
                      <a:lnTo>
                        <a:pt x="37" y="59552"/>
                      </a:lnTo>
                      <a:cubicBezTo>
                        <a:pt x="-1131" y="93415"/>
                        <a:pt x="25726" y="120272"/>
                        <a:pt x="59589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-">
                  <a:extLst>
                    <a:ext uri="{FF2B5EF4-FFF2-40B4-BE49-F238E27FC236}">
                      <a16:creationId xmlns:a16="http://schemas.microsoft.com/office/drawing/2014/main" id="{7E1A68BB-50A5-46BC-A4DF-3579DB4A525E}"/>
                    </a:ext>
                  </a:extLst>
                </p:cNvPr>
                <p:cNvSpPr/>
                <p:nvPr/>
              </p:nvSpPr>
              <p:spPr>
                <a:xfrm>
                  <a:off x="679861" y="3447075"/>
                  <a:ext cx="193836" cy="284916"/>
                </a:xfrm>
                <a:custGeom>
                  <a:avLst/>
                  <a:gdLst>
                    <a:gd name="connsiteX0" fmla="*/ 193837 w 193836"/>
                    <a:gd name="connsiteY0" fmla="*/ 142458 h 284916"/>
                    <a:gd name="connsiteX1" fmla="*/ 96918 w 193836"/>
                    <a:gd name="connsiteY1" fmla="*/ 284917 h 284916"/>
                    <a:gd name="connsiteX2" fmla="*/ 0 w 193836"/>
                    <a:gd name="connsiteY2" fmla="*/ 142458 h 284916"/>
                    <a:gd name="connsiteX3" fmla="*/ 96918 w 193836"/>
                    <a:gd name="connsiteY3" fmla="*/ 0 h 284916"/>
                    <a:gd name="connsiteX4" fmla="*/ 193837 w 193836"/>
                    <a:gd name="connsiteY4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16">
                      <a:moveTo>
                        <a:pt x="193837" y="142458"/>
                      </a:moveTo>
                      <a:cubicBezTo>
                        <a:pt x="193837" y="221136"/>
                        <a:pt x="150445" y="284917"/>
                        <a:pt x="96918" y="284917"/>
                      </a:cubicBezTo>
                      <a:cubicBezTo>
                        <a:pt x="43392" y="284917"/>
                        <a:pt x="0" y="221136"/>
                        <a:pt x="0" y="142458"/>
                      </a:cubicBezTo>
                      <a:cubicBezTo>
                        <a:pt x="0" y="63781"/>
                        <a:pt x="43392" y="0"/>
                        <a:pt x="96918" y="0"/>
                      </a:cubicBezTo>
                      <a:cubicBezTo>
                        <a:pt x="150445" y="0"/>
                        <a:pt x="193837" y="63781"/>
                        <a:pt x="193837" y="142458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467304" y="3809060"/>
                <a:ext cx="426244" cy="284916"/>
                <a:chOff x="467304" y="3809060"/>
                <a:chExt cx="426244" cy="284916"/>
              </a:xfrm>
              <a:solidFill>
                <a:schemeClr val="accent1"/>
              </a:solidFill>
            </p:grpSpPr>
            <p:sp>
              <p:nvSpPr>
                <p:cNvPr id="52" name="-">
                  <a:extLst>
                    <a:ext uri="{FF2B5EF4-FFF2-40B4-BE49-F238E27FC236}">
                      <a16:creationId xmlns:a16="http://schemas.microsoft.com/office/drawing/2014/main" id="{CB5D3F9E-3F8D-46A7-821B-C9EB275C6D55}"/>
                    </a:ext>
                  </a:extLst>
                </p:cNvPr>
                <p:cNvSpPr/>
                <p:nvPr/>
              </p:nvSpPr>
              <p:spPr>
                <a:xfrm>
                  <a:off x="653004" y="3809060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9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9 h 284916"/>
                    <a:gd name="connsiteX7" fmla="*/ 114434 w 210184"/>
                    <a:gd name="connsiteY7" fmla="*/ 284917 h 284916"/>
                    <a:gd name="connsiteX8" fmla="*/ 116769 w 210184"/>
                    <a:gd name="connsiteY8" fmla="*/ 284917 h 284916"/>
                    <a:gd name="connsiteX9" fmla="*/ 116769 w 210184"/>
                    <a:gd name="connsiteY9" fmla="*/ 284917 h 284916"/>
                    <a:gd name="connsiteX10" fmla="*/ 144794 w 210184"/>
                    <a:gd name="connsiteY10" fmla="*/ 284917 h 284916"/>
                    <a:gd name="connsiteX11" fmla="*/ 144794 w 210184"/>
                    <a:gd name="connsiteY11" fmla="*/ 277911 h 284916"/>
                    <a:gd name="connsiteX12" fmla="*/ 210185 w 210184"/>
                    <a:gd name="connsiteY12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9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2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9"/>
                      </a:cubicBezTo>
                      <a:cubicBezTo>
                        <a:pt x="0" y="221861"/>
                        <a:pt x="61888" y="284917"/>
                        <a:pt x="114434" y="284917"/>
                      </a:cubicBezTo>
                      <a:cubicBezTo>
                        <a:pt x="115602" y="284917"/>
                        <a:pt x="116769" y="284917"/>
                        <a:pt x="116769" y="284917"/>
                      </a:cubicBezTo>
                      <a:lnTo>
                        <a:pt x="116769" y="284917"/>
                      </a:lnTo>
                      <a:lnTo>
                        <a:pt x="144794" y="284917"/>
                      </a:lnTo>
                      <a:lnTo>
                        <a:pt x="144794" y="277911"/>
                      </a:lnTo>
                      <a:cubicBezTo>
                        <a:pt x="182160" y="258060"/>
                        <a:pt x="210185" y="205514"/>
                        <a:pt x="210185" y="142459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-">
                  <a:extLst>
                    <a:ext uri="{FF2B5EF4-FFF2-40B4-BE49-F238E27FC236}">
                      <a16:creationId xmlns:a16="http://schemas.microsoft.com/office/drawing/2014/main" id="{F8F0425D-6AFE-4FB6-811B-5B1EB41361F5}"/>
                    </a:ext>
                  </a:extLst>
                </p:cNvPr>
                <p:cNvSpPr/>
                <p:nvPr/>
              </p:nvSpPr>
              <p:spPr>
                <a:xfrm>
                  <a:off x="467304" y="3890798"/>
                  <a:ext cx="270941" cy="120272"/>
                </a:xfrm>
                <a:custGeom>
                  <a:avLst/>
                  <a:gdLst>
                    <a:gd name="connsiteX0" fmla="*/ 59589 w 270941"/>
                    <a:gd name="connsiteY0" fmla="*/ 120272 h 120272"/>
                    <a:gd name="connsiteX1" fmla="*/ 270941 w 270941"/>
                    <a:gd name="connsiteY1" fmla="*/ 120272 h 120272"/>
                    <a:gd name="connsiteX2" fmla="*/ 270941 w 270941"/>
                    <a:gd name="connsiteY2" fmla="*/ 0 h 120272"/>
                    <a:gd name="connsiteX3" fmla="*/ 59589 w 270941"/>
                    <a:gd name="connsiteY3" fmla="*/ 0 h 120272"/>
                    <a:gd name="connsiteX4" fmla="*/ 37 w 270941"/>
                    <a:gd name="connsiteY4" fmla="*/ 59552 h 120272"/>
                    <a:gd name="connsiteX5" fmla="*/ 37 w 270941"/>
                    <a:gd name="connsiteY5" fmla="*/ 59552 h 120272"/>
                    <a:gd name="connsiteX6" fmla="*/ 59589 w 270941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41" h="120272">
                      <a:moveTo>
                        <a:pt x="59589" y="120272"/>
                      </a:moveTo>
                      <a:lnTo>
                        <a:pt x="270941" y="120272"/>
                      </a:lnTo>
                      <a:lnTo>
                        <a:pt x="270941" y="0"/>
                      </a:lnTo>
                      <a:lnTo>
                        <a:pt x="59589" y="0"/>
                      </a:lnTo>
                      <a:cubicBezTo>
                        <a:pt x="26894" y="0"/>
                        <a:pt x="37" y="26857"/>
                        <a:pt x="37" y="59552"/>
                      </a:cubicBezTo>
                      <a:lnTo>
                        <a:pt x="37" y="59552"/>
                      </a:lnTo>
                      <a:cubicBezTo>
                        <a:pt x="-1131" y="93415"/>
                        <a:pt x="25726" y="120272"/>
                        <a:pt x="59589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-">
                  <a:extLst>
                    <a:ext uri="{FF2B5EF4-FFF2-40B4-BE49-F238E27FC236}">
                      <a16:creationId xmlns:a16="http://schemas.microsoft.com/office/drawing/2014/main" id="{BE2063CC-86A3-4318-BE4B-0CCA1F0B2A89}"/>
                    </a:ext>
                  </a:extLst>
                </p:cNvPr>
                <p:cNvSpPr/>
                <p:nvPr/>
              </p:nvSpPr>
              <p:spPr>
                <a:xfrm>
                  <a:off x="699712" y="3809060"/>
                  <a:ext cx="193836" cy="284916"/>
                </a:xfrm>
                <a:custGeom>
                  <a:avLst/>
                  <a:gdLst>
                    <a:gd name="connsiteX0" fmla="*/ 193837 w 193836"/>
                    <a:gd name="connsiteY0" fmla="*/ 142459 h 284916"/>
                    <a:gd name="connsiteX1" fmla="*/ 96918 w 193836"/>
                    <a:gd name="connsiteY1" fmla="*/ 284917 h 284916"/>
                    <a:gd name="connsiteX2" fmla="*/ 0 w 193836"/>
                    <a:gd name="connsiteY2" fmla="*/ 142459 h 284916"/>
                    <a:gd name="connsiteX3" fmla="*/ 96918 w 193836"/>
                    <a:gd name="connsiteY3" fmla="*/ 0 h 284916"/>
                    <a:gd name="connsiteX4" fmla="*/ 193837 w 193836"/>
                    <a:gd name="connsiteY4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16">
                      <a:moveTo>
                        <a:pt x="193837" y="142459"/>
                      </a:moveTo>
                      <a:cubicBezTo>
                        <a:pt x="193837" y="221861"/>
                        <a:pt x="150632" y="284917"/>
                        <a:pt x="96918" y="284917"/>
                      </a:cubicBezTo>
                      <a:cubicBezTo>
                        <a:pt x="43205" y="284917"/>
                        <a:pt x="0" y="220694"/>
                        <a:pt x="0" y="142459"/>
                      </a:cubicBezTo>
                      <a:cubicBezTo>
                        <a:pt x="0" y="63055"/>
                        <a:pt x="43205" y="0"/>
                        <a:pt x="96918" y="0"/>
                      </a:cubicBezTo>
                      <a:cubicBezTo>
                        <a:pt x="150632" y="0"/>
                        <a:pt x="193837" y="63055"/>
                        <a:pt x="193837" y="142459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5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487192" y="4171044"/>
                <a:ext cx="427375" cy="284916"/>
                <a:chOff x="487192" y="4171044"/>
                <a:chExt cx="427375" cy="284916"/>
              </a:xfrm>
              <a:solidFill>
                <a:schemeClr val="accent1"/>
              </a:solidFill>
            </p:grpSpPr>
            <p:sp>
              <p:nvSpPr>
                <p:cNvPr id="56" name="-">
                  <a:extLst>
                    <a:ext uri="{FF2B5EF4-FFF2-40B4-BE49-F238E27FC236}">
                      <a16:creationId xmlns:a16="http://schemas.microsoft.com/office/drawing/2014/main" id="{DE2A509C-376E-4BE9-B052-A6E2833929A1}"/>
                    </a:ext>
                  </a:extLst>
                </p:cNvPr>
                <p:cNvSpPr/>
                <p:nvPr/>
              </p:nvSpPr>
              <p:spPr>
                <a:xfrm>
                  <a:off x="672855" y="4171044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9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9 h 284916"/>
                    <a:gd name="connsiteX7" fmla="*/ 114434 w 210184"/>
                    <a:gd name="connsiteY7" fmla="*/ 284917 h 284916"/>
                    <a:gd name="connsiteX8" fmla="*/ 116769 w 210184"/>
                    <a:gd name="connsiteY8" fmla="*/ 284917 h 284916"/>
                    <a:gd name="connsiteX9" fmla="*/ 116769 w 210184"/>
                    <a:gd name="connsiteY9" fmla="*/ 284917 h 284916"/>
                    <a:gd name="connsiteX10" fmla="*/ 144794 w 210184"/>
                    <a:gd name="connsiteY10" fmla="*/ 284917 h 284916"/>
                    <a:gd name="connsiteX11" fmla="*/ 144794 w 210184"/>
                    <a:gd name="connsiteY11" fmla="*/ 277911 h 284916"/>
                    <a:gd name="connsiteX12" fmla="*/ 210185 w 210184"/>
                    <a:gd name="connsiteY12" fmla="*/ 142459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9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1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9"/>
                      </a:cubicBezTo>
                      <a:cubicBezTo>
                        <a:pt x="0" y="221861"/>
                        <a:pt x="61888" y="284917"/>
                        <a:pt x="114434" y="284917"/>
                      </a:cubicBezTo>
                      <a:cubicBezTo>
                        <a:pt x="115601" y="284917"/>
                        <a:pt x="116769" y="284917"/>
                        <a:pt x="116769" y="284917"/>
                      </a:cubicBezTo>
                      <a:lnTo>
                        <a:pt x="116769" y="284917"/>
                      </a:lnTo>
                      <a:lnTo>
                        <a:pt x="144794" y="284917"/>
                      </a:lnTo>
                      <a:lnTo>
                        <a:pt x="144794" y="277911"/>
                      </a:lnTo>
                      <a:cubicBezTo>
                        <a:pt x="182160" y="259227"/>
                        <a:pt x="210185" y="205514"/>
                        <a:pt x="210185" y="142459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-">
                  <a:extLst>
                    <a:ext uri="{FF2B5EF4-FFF2-40B4-BE49-F238E27FC236}">
                      <a16:creationId xmlns:a16="http://schemas.microsoft.com/office/drawing/2014/main" id="{045FC84B-D442-43ED-B579-91794BF415D6}"/>
                    </a:ext>
                  </a:extLst>
                </p:cNvPr>
                <p:cNvSpPr/>
                <p:nvPr/>
              </p:nvSpPr>
              <p:spPr>
                <a:xfrm>
                  <a:off x="487192" y="4252782"/>
                  <a:ext cx="270904" cy="120272"/>
                </a:xfrm>
                <a:custGeom>
                  <a:avLst/>
                  <a:gdLst>
                    <a:gd name="connsiteX0" fmla="*/ 59552 w 270904"/>
                    <a:gd name="connsiteY0" fmla="*/ 120272 h 120272"/>
                    <a:gd name="connsiteX1" fmla="*/ 270904 w 270904"/>
                    <a:gd name="connsiteY1" fmla="*/ 120272 h 120272"/>
                    <a:gd name="connsiteX2" fmla="*/ 270904 w 270904"/>
                    <a:gd name="connsiteY2" fmla="*/ 0 h 120272"/>
                    <a:gd name="connsiteX3" fmla="*/ 59552 w 270904"/>
                    <a:gd name="connsiteY3" fmla="*/ 0 h 120272"/>
                    <a:gd name="connsiteX4" fmla="*/ 0 w 270904"/>
                    <a:gd name="connsiteY4" fmla="*/ 59552 h 120272"/>
                    <a:gd name="connsiteX5" fmla="*/ 0 w 270904"/>
                    <a:gd name="connsiteY5" fmla="*/ 59552 h 120272"/>
                    <a:gd name="connsiteX6" fmla="*/ 59552 w 270904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04" h="120272">
                      <a:moveTo>
                        <a:pt x="59552" y="120272"/>
                      </a:moveTo>
                      <a:lnTo>
                        <a:pt x="270904" y="120272"/>
                      </a:lnTo>
                      <a:lnTo>
                        <a:pt x="270904" y="0"/>
                      </a:lnTo>
                      <a:lnTo>
                        <a:pt x="59552" y="0"/>
                      </a:lnTo>
                      <a:cubicBezTo>
                        <a:pt x="26857" y="0"/>
                        <a:pt x="0" y="26857"/>
                        <a:pt x="0" y="59552"/>
                      </a:cubicBezTo>
                      <a:lnTo>
                        <a:pt x="0" y="59552"/>
                      </a:lnTo>
                      <a:cubicBezTo>
                        <a:pt x="0" y="93415"/>
                        <a:pt x="26857" y="120272"/>
                        <a:pt x="59552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-">
                  <a:extLst>
                    <a:ext uri="{FF2B5EF4-FFF2-40B4-BE49-F238E27FC236}">
                      <a16:creationId xmlns:a16="http://schemas.microsoft.com/office/drawing/2014/main" id="{FCCE5644-8857-467E-BC12-CB56DDC6FADD}"/>
                    </a:ext>
                  </a:extLst>
                </p:cNvPr>
                <p:cNvSpPr/>
                <p:nvPr/>
              </p:nvSpPr>
              <p:spPr>
                <a:xfrm>
                  <a:off x="720730" y="4171044"/>
                  <a:ext cx="193836" cy="284916"/>
                </a:xfrm>
                <a:custGeom>
                  <a:avLst/>
                  <a:gdLst>
                    <a:gd name="connsiteX0" fmla="*/ 193837 w 193836"/>
                    <a:gd name="connsiteY0" fmla="*/ 142458 h 284916"/>
                    <a:gd name="connsiteX1" fmla="*/ 96918 w 193836"/>
                    <a:gd name="connsiteY1" fmla="*/ 284917 h 284916"/>
                    <a:gd name="connsiteX2" fmla="*/ 0 w 193836"/>
                    <a:gd name="connsiteY2" fmla="*/ 142458 h 284916"/>
                    <a:gd name="connsiteX3" fmla="*/ 96918 w 193836"/>
                    <a:gd name="connsiteY3" fmla="*/ 0 h 284916"/>
                    <a:gd name="connsiteX4" fmla="*/ 193837 w 193836"/>
                    <a:gd name="connsiteY4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16">
                      <a:moveTo>
                        <a:pt x="193837" y="142458"/>
                      </a:moveTo>
                      <a:cubicBezTo>
                        <a:pt x="193837" y="221136"/>
                        <a:pt x="150445" y="284917"/>
                        <a:pt x="96918" y="284917"/>
                      </a:cubicBezTo>
                      <a:cubicBezTo>
                        <a:pt x="43392" y="284917"/>
                        <a:pt x="0" y="221136"/>
                        <a:pt x="0" y="142458"/>
                      </a:cubicBezTo>
                      <a:cubicBezTo>
                        <a:pt x="0" y="63780"/>
                        <a:pt x="43392" y="0"/>
                        <a:pt x="96918" y="0"/>
                      </a:cubicBezTo>
                      <a:cubicBezTo>
                        <a:pt x="150445" y="0"/>
                        <a:pt x="193837" y="63780"/>
                        <a:pt x="193837" y="142458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9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507043" y="4533029"/>
                <a:ext cx="427375" cy="284916"/>
                <a:chOff x="507043" y="4533029"/>
                <a:chExt cx="427375" cy="284916"/>
              </a:xfrm>
              <a:solidFill>
                <a:schemeClr val="accent1"/>
              </a:solidFill>
            </p:grpSpPr>
            <p:sp>
              <p:nvSpPr>
                <p:cNvPr id="60" name="-">
                  <a:extLst>
                    <a:ext uri="{FF2B5EF4-FFF2-40B4-BE49-F238E27FC236}">
                      <a16:creationId xmlns:a16="http://schemas.microsoft.com/office/drawing/2014/main" id="{33C1D581-E763-4C0E-9F16-489CC39C1EE9}"/>
                    </a:ext>
                  </a:extLst>
                </p:cNvPr>
                <p:cNvSpPr/>
                <p:nvPr/>
              </p:nvSpPr>
              <p:spPr>
                <a:xfrm>
                  <a:off x="692706" y="4533029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8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8 h 284916"/>
                    <a:gd name="connsiteX7" fmla="*/ 114434 w 210184"/>
                    <a:gd name="connsiteY7" fmla="*/ 284916 h 284916"/>
                    <a:gd name="connsiteX8" fmla="*/ 116769 w 210184"/>
                    <a:gd name="connsiteY8" fmla="*/ 284916 h 284916"/>
                    <a:gd name="connsiteX9" fmla="*/ 116769 w 210184"/>
                    <a:gd name="connsiteY9" fmla="*/ 284916 h 284916"/>
                    <a:gd name="connsiteX10" fmla="*/ 144794 w 210184"/>
                    <a:gd name="connsiteY10" fmla="*/ 284916 h 284916"/>
                    <a:gd name="connsiteX11" fmla="*/ 144794 w 210184"/>
                    <a:gd name="connsiteY11" fmla="*/ 277910 h 284916"/>
                    <a:gd name="connsiteX12" fmla="*/ 210185 w 210184"/>
                    <a:gd name="connsiteY12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8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1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8"/>
                      </a:cubicBezTo>
                      <a:cubicBezTo>
                        <a:pt x="0" y="221861"/>
                        <a:pt x="61888" y="284916"/>
                        <a:pt x="114434" y="284916"/>
                      </a:cubicBezTo>
                      <a:cubicBezTo>
                        <a:pt x="115601" y="284916"/>
                        <a:pt x="116769" y="284916"/>
                        <a:pt x="116769" y="284916"/>
                      </a:cubicBezTo>
                      <a:lnTo>
                        <a:pt x="116769" y="284916"/>
                      </a:lnTo>
                      <a:lnTo>
                        <a:pt x="144794" y="284916"/>
                      </a:lnTo>
                      <a:lnTo>
                        <a:pt x="144794" y="277910"/>
                      </a:lnTo>
                      <a:cubicBezTo>
                        <a:pt x="183328" y="259227"/>
                        <a:pt x="210185" y="205513"/>
                        <a:pt x="210185" y="142458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-">
                  <a:extLst>
                    <a:ext uri="{FF2B5EF4-FFF2-40B4-BE49-F238E27FC236}">
                      <a16:creationId xmlns:a16="http://schemas.microsoft.com/office/drawing/2014/main" id="{24FBCA47-CBBF-499F-9201-2A6DF3BAA03C}"/>
                    </a:ext>
                  </a:extLst>
                </p:cNvPr>
                <p:cNvSpPr/>
                <p:nvPr/>
              </p:nvSpPr>
              <p:spPr>
                <a:xfrm>
                  <a:off x="507043" y="4615935"/>
                  <a:ext cx="270904" cy="119104"/>
                </a:xfrm>
                <a:custGeom>
                  <a:avLst/>
                  <a:gdLst>
                    <a:gd name="connsiteX0" fmla="*/ 59552 w 270904"/>
                    <a:gd name="connsiteY0" fmla="*/ 119105 h 119104"/>
                    <a:gd name="connsiteX1" fmla="*/ 270905 w 270904"/>
                    <a:gd name="connsiteY1" fmla="*/ 119105 h 119104"/>
                    <a:gd name="connsiteX2" fmla="*/ 270905 w 270904"/>
                    <a:gd name="connsiteY2" fmla="*/ 0 h 119104"/>
                    <a:gd name="connsiteX3" fmla="*/ 59552 w 270904"/>
                    <a:gd name="connsiteY3" fmla="*/ 0 h 119104"/>
                    <a:gd name="connsiteX4" fmla="*/ 0 w 270904"/>
                    <a:gd name="connsiteY4" fmla="*/ 59552 h 119104"/>
                    <a:gd name="connsiteX5" fmla="*/ 0 w 270904"/>
                    <a:gd name="connsiteY5" fmla="*/ 59552 h 119104"/>
                    <a:gd name="connsiteX6" fmla="*/ 59552 w 270904"/>
                    <a:gd name="connsiteY6" fmla="*/ 119105 h 119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04" h="119104">
                      <a:moveTo>
                        <a:pt x="59552" y="119105"/>
                      </a:moveTo>
                      <a:lnTo>
                        <a:pt x="270905" y="119105"/>
                      </a:lnTo>
                      <a:lnTo>
                        <a:pt x="270905" y="0"/>
                      </a:lnTo>
                      <a:lnTo>
                        <a:pt x="59552" y="0"/>
                      </a:lnTo>
                      <a:cubicBezTo>
                        <a:pt x="26857" y="0"/>
                        <a:pt x="0" y="26857"/>
                        <a:pt x="0" y="59552"/>
                      </a:cubicBezTo>
                      <a:lnTo>
                        <a:pt x="0" y="59552"/>
                      </a:lnTo>
                      <a:cubicBezTo>
                        <a:pt x="0" y="92248"/>
                        <a:pt x="26857" y="119105"/>
                        <a:pt x="59552" y="119105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-">
                  <a:extLst>
                    <a:ext uri="{FF2B5EF4-FFF2-40B4-BE49-F238E27FC236}">
                      <a16:creationId xmlns:a16="http://schemas.microsoft.com/office/drawing/2014/main" id="{1C18821D-D849-432A-9BF1-CFD726FBE479}"/>
                    </a:ext>
                  </a:extLst>
                </p:cNvPr>
                <p:cNvSpPr/>
                <p:nvPr/>
              </p:nvSpPr>
              <p:spPr>
                <a:xfrm>
                  <a:off x="740581" y="4533029"/>
                  <a:ext cx="193836" cy="284916"/>
                </a:xfrm>
                <a:custGeom>
                  <a:avLst/>
                  <a:gdLst>
                    <a:gd name="connsiteX0" fmla="*/ 193837 w 193836"/>
                    <a:gd name="connsiteY0" fmla="*/ 142458 h 284916"/>
                    <a:gd name="connsiteX1" fmla="*/ 96918 w 193836"/>
                    <a:gd name="connsiteY1" fmla="*/ 284916 h 284916"/>
                    <a:gd name="connsiteX2" fmla="*/ 0 w 193836"/>
                    <a:gd name="connsiteY2" fmla="*/ 142458 h 284916"/>
                    <a:gd name="connsiteX3" fmla="*/ 96918 w 193836"/>
                    <a:gd name="connsiteY3" fmla="*/ 0 h 284916"/>
                    <a:gd name="connsiteX4" fmla="*/ 193837 w 193836"/>
                    <a:gd name="connsiteY4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16">
                      <a:moveTo>
                        <a:pt x="193837" y="142458"/>
                      </a:moveTo>
                      <a:cubicBezTo>
                        <a:pt x="193837" y="221861"/>
                        <a:pt x="150632" y="284916"/>
                        <a:pt x="96918" y="284916"/>
                      </a:cubicBezTo>
                      <a:cubicBezTo>
                        <a:pt x="43205" y="284916"/>
                        <a:pt x="0" y="220693"/>
                        <a:pt x="0" y="142458"/>
                      </a:cubicBezTo>
                      <a:cubicBezTo>
                        <a:pt x="0" y="63055"/>
                        <a:pt x="43205" y="0"/>
                        <a:pt x="96918" y="0"/>
                      </a:cubicBezTo>
                      <a:cubicBezTo>
                        <a:pt x="150632" y="0"/>
                        <a:pt x="193837" y="63055"/>
                        <a:pt x="193837" y="142458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" name="Graphic 4">
                <a:extLst>
                  <a:ext uri="{FF2B5EF4-FFF2-40B4-BE49-F238E27FC236}">
                    <a16:creationId xmlns:a16="http://schemas.microsoft.com/office/drawing/2014/main" id="{B8FE1029-3B7F-4B62-9792-0ACB834888AB}"/>
                  </a:ext>
                </a:extLst>
              </p:cNvPr>
              <p:cNvGrpSpPr/>
              <p:nvPr/>
            </p:nvGrpSpPr>
            <p:grpSpPr>
              <a:xfrm>
                <a:off x="528024" y="4895013"/>
                <a:ext cx="426244" cy="284916"/>
                <a:chOff x="528024" y="4895013"/>
                <a:chExt cx="426244" cy="284916"/>
              </a:xfrm>
              <a:solidFill>
                <a:schemeClr val="accent1"/>
              </a:solidFill>
            </p:grpSpPr>
            <p:sp>
              <p:nvSpPr>
                <p:cNvPr id="64" name="-">
                  <a:extLst>
                    <a:ext uri="{FF2B5EF4-FFF2-40B4-BE49-F238E27FC236}">
                      <a16:creationId xmlns:a16="http://schemas.microsoft.com/office/drawing/2014/main" id="{F87F7DB2-6194-435C-B1DB-C58863A0134C}"/>
                    </a:ext>
                  </a:extLst>
                </p:cNvPr>
                <p:cNvSpPr/>
                <p:nvPr/>
              </p:nvSpPr>
              <p:spPr>
                <a:xfrm>
                  <a:off x="713724" y="4895013"/>
                  <a:ext cx="210184" cy="284916"/>
                </a:xfrm>
                <a:custGeom>
                  <a:avLst/>
                  <a:gdLst>
                    <a:gd name="connsiteX0" fmla="*/ 210185 w 210184"/>
                    <a:gd name="connsiteY0" fmla="*/ 142458 h 284916"/>
                    <a:gd name="connsiteX1" fmla="*/ 144794 w 210184"/>
                    <a:gd name="connsiteY1" fmla="*/ 7006 h 284916"/>
                    <a:gd name="connsiteX2" fmla="*/ 144794 w 210184"/>
                    <a:gd name="connsiteY2" fmla="*/ 0 h 284916"/>
                    <a:gd name="connsiteX3" fmla="*/ 116769 w 210184"/>
                    <a:gd name="connsiteY3" fmla="*/ 0 h 284916"/>
                    <a:gd name="connsiteX4" fmla="*/ 116769 w 210184"/>
                    <a:gd name="connsiteY4" fmla="*/ 0 h 284916"/>
                    <a:gd name="connsiteX5" fmla="*/ 114434 w 210184"/>
                    <a:gd name="connsiteY5" fmla="*/ 0 h 284916"/>
                    <a:gd name="connsiteX6" fmla="*/ 0 w 210184"/>
                    <a:gd name="connsiteY6" fmla="*/ 142458 h 284916"/>
                    <a:gd name="connsiteX7" fmla="*/ 114434 w 210184"/>
                    <a:gd name="connsiteY7" fmla="*/ 284916 h 284916"/>
                    <a:gd name="connsiteX8" fmla="*/ 116769 w 210184"/>
                    <a:gd name="connsiteY8" fmla="*/ 284916 h 284916"/>
                    <a:gd name="connsiteX9" fmla="*/ 116769 w 210184"/>
                    <a:gd name="connsiteY9" fmla="*/ 284916 h 284916"/>
                    <a:gd name="connsiteX10" fmla="*/ 144794 w 210184"/>
                    <a:gd name="connsiteY10" fmla="*/ 284916 h 284916"/>
                    <a:gd name="connsiteX11" fmla="*/ 144794 w 210184"/>
                    <a:gd name="connsiteY11" fmla="*/ 277910 h 284916"/>
                    <a:gd name="connsiteX12" fmla="*/ 210185 w 210184"/>
                    <a:gd name="connsiteY12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184" h="284916">
                      <a:moveTo>
                        <a:pt x="210185" y="142458"/>
                      </a:moveTo>
                      <a:cubicBezTo>
                        <a:pt x="210185" y="79403"/>
                        <a:pt x="182160" y="25689"/>
                        <a:pt x="144794" y="7006"/>
                      </a:cubicBezTo>
                      <a:lnTo>
                        <a:pt x="144794" y="0"/>
                      </a:lnTo>
                      <a:lnTo>
                        <a:pt x="116769" y="0"/>
                      </a:lnTo>
                      <a:lnTo>
                        <a:pt x="116769" y="0"/>
                      </a:lnTo>
                      <a:cubicBezTo>
                        <a:pt x="115601" y="0"/>
                        <a:pt x="114434" y="0"/>
                        <a:pt x="114434" y="0"/>
                      </a:cubicBezTo>
                      <a:cubicBezTo>
                        <a:pt x="60720" y="0"/>
                        <a:pt x="0" y="64223"/>
                        <a:pt x="0" y="142458"/>
                      </a:cubicBezTo>
                      <a:cubicBezTo>
                        <a:pt x="0" y="221861"/>
                        <a:pt x="61888" y="284916"/>
                        <a:pt x="114434" y="284916"/>
                      </a:cubicBezTo>
                      <a:cubicBezTo>
                        <a:pt x="115601" y="284916"/>
                        <a:pt x="116769" y="284916"/>
                        <a:pt x="116769" y="284916"/>
                      </a:cubicBezTo>
                      <a:lnTo>
                        <a:pt x="116769" y="284916"/>
                      </a:lnTo>
                      <a:lnTo>
                        <a:pt x="144794" y="284916"/>
                      </a:lnTo>
                      <a:lnTo>
                        <a:pt x="144794" y="277910"/>
                      </a:lnTo>
                      <a:cubicBezTo>
                        <a:pt x="182160" y="259227"/>
                        <a:pt x="210185" y="205513"/>
                        <a:pt x="210185" y="142458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-">
                  <a:extLst>
                    <a:ext uri="{FF2B5EF4-FFF2-40B4-BE49-F238E27FC236}">
                      <a16:creationId xmlns:a16="http://schemas.microsoft.com/office/drawing/2014/main" id="{A8A587B7-7F02-41EB-8483-65798E074B44}"/>
                    </a:ext>
                  </a:extLst>
                </p:cNvPr>
                <p:cNvSpPr/>
                <p:nvPr/>
              </p:nvSpPr>
              <p:spPr>
                <a:xfrm>
                  <a:off x="528024" y="4977919"/>
                  <a:ext cx="270941" cy="120272"/>
                </a:xfrm>
                <a:custGeom>
                  <a:avLst/>
                  <a:gdLst>
                    <a:gd name="connsiteX0" fmla="*/ 59589 w 270941"/>
                    <a:gd name="connsiteY0" fmla="*/ 120272 h 120272"/>
                    <a:gd name="connsiteX1" fmla="*/ 270941 w 270941"/>
                    <a:gd name="connsiteY1" fmla="*/ 120272 h 120272"/>
                    <a:gd name="connsiteX2" fmla="*/ 270941 w 270941"/>
                    <a:gd name="connsiteY2" fmla="*/ 0 h 120272"/>
                    <a:gd name="connsiteX3" fmla="*/ 59589 w 270941"/>
                    <a:gd name="connsiteY3" fmla="*/ 0 h 120272"/>
                    <a:gd name="connsiteX4" fmla="*/ 37 w 270941"/>
                    <a:gd name="connsiteY4" fmla="*/ 59552 h 120272"/>
                    <a:gd name="connsiteX5" fmla="*/ 37 w 270941"/>
                    <a:gd name="connsiteY5" fmla="*/ 59552 h 120272"/>
                    <a:gd name="connsiteX6" fmla="*/ 59589 w 270941"/>
                    <a:gd name="connsiteY6" fmla="*/ 120272 h 12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941" h="120272">
                      <a:moveTo>
                        <a:pt x="59589" y="120272"/>
                      </a:moveTo>
                      <a:lnTo>
                        <a:pt x="270941" y="120272"/>
                      </a:lnTo>
                      <a:lnTo>
                        <a:pt x="270941" y="0"/>
                      </a:lnTo>
                      <a:lnTo>
                        <a:pt x="59589" y="0"/>
                      </a:lnTo>
                      <a:cubicBezTo>
                        <a:pt x="26894" y="0"/>
                        <a:pt x="37" y="26857"/>
                        <a:pt x="37" y="59552"/>
                      </a:cubicBezTo>
                      <a:lnTo>
                        <a:pt x="37" y="59552"/>
                      </a:lnTo>
                      <a:cubicBezTo>
                        <a:pt x="-1131" y="93415"/>
                        <a:pt x="25726" y="120272"/>
                        <a:pt x="59589" y="120272"/>
                      </a:cubicBezTo>
                      <a:close/>
                    </a:path>
                  </a:pathLst>
                </a:custGeom>
                <a:solidFill>
                  <a:srgbClr val="700D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-">
                  <a:extLst>
                    <a:ext uri="{FF2B5EF4-FFF2-40B4-BE49-F238E27FC236}">
                      <a16:creationId xmlns:a16="http://schemas.microsoft.com/office/drawing/2014/main" id="{690A6DEF-E830-4A71-B7A3-0AB18B1C564A}"/>
                    </a:ext>
                  </a:extLst>
                </p:cNvPr>
                <p:cNvSpPr/>
                <p:nvPr/>
              </p:nvSpPr>
              <p:spPr>
                <a:xfrm>
                  <a:off x="760432" y="4895013"/>
                  <a:ext cx="193836" cy="284916"/>
                </a:xfrm>
                <a:custGeom>
                  <a:avLst/>
                  <a:gdLst>
                    <a:gd name="connsiteX0" fmla="*/ 193837 w 193836"/>
                    <a:gd name="connsiteY0" fmla="*/ 142458 h 284916"/>
                    <a:gd name="connsiteX1" fmla="*/ 96918 w 193836"/>
                    <a:gd name="connsiteY1" fmla="*/ 284917 h 284916"/>
                    <a:gd name="connsiteX2" fmla="*/ 0 w 193836"/>
                    <a:gd name="connsiteY2" fmla="*/ 142458 h 284916"/>
                    <a:gd name="connsiteX3" fmla="*/ 96918 w 193836"/>
                    <a:gd name="connsiteY3" fmla="*/ 0 h 284916"/>
                    <a:gd name="connsiteX4" fmla="*/ 193837 w 193836"/>
                    <a:gd name="connsiteY4" fmla="*/ 142458 h 28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36" h="284916">
                      <a:moveTo>
                        <a:pt x="193837" y="142458"/>
                      </a:moveTo>
                      <a:cubicBezTo>
                        <a:pt x="193837" y="221135"/>
                        <a:pt x="150445" y="284917"/>
                        <a:pt x="96918" y="284917"/>
                      </a:cubicBezTo>
                      <a:cubicBezTo>
                        <a:pt x="43392" y="284917"/>
                        <a:pt x="0" y="221136"/>
                        <a:pt x="0" y="142458"/>
                      </a:cubicBezTo>
                      <a:cubicBezTo>
                        <a:pt x="0" y="63781"/>
                        <a:pt x="43392" y="0"/>
                        <a:pt x="96918" y="0"/>
                      </a:cubicBezTo>
                      <a:cubicBezTo>
                        <a:pt x="150445" y="0"/>
                        <a:pt x="193837" y="63780"/>
                        <a:pt x="193837" y="142458"/>
                      </a:cubicBezTo>
                      <a:close/>
                    </a:path>
                  </a:pathLst>
                </a:custGeom>
                <a:solidFill>
                  <a:srgbClr val="E23400"/>
                </a:solidFill>
                <a:ln w="116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52" name="-">
            <a:extLst>
              <a:ext uri="{FF2B5EF4-FFF2-40B4-BE49-F238E27FC236}">
                <a16:creationId xmlns:a16="http://schemas.microsoft.com/office/drawing/2014/main" id="{74F2E93A-95A6-45F0-AD1C-F440181E6ED5}"/>
              </a:ext>
            </a:extLst>
          </p:cNvPr>
          <p:cNvGrpSpPr/>
          <p:nvPr/>
        </p:nvGrpSpPr>
        <p:grpSpPr>
          <a:xfrm>
            <a:off x="-34765" y="7374022"/>
            <a:ext cx="6786623" cy="2579430"/>
            <a:chOff x="-34765" y="7374022"/>
            <a:chExt cx="6786623" cy="2579430"/>
          </a:xfrm>
        </p:grpSpPr>
        <p:sp>
          <p:nvSpPr>
            <p:cNvPr id="149" name="-">
              <a:extLst>
                <a:ext uri="{FF2B5EF4-FFF2-40B4-BE49-F238E27FC236}">
                  <a16:creationId xmlns:a16="http://schemas.microsoft.com/office/drawing/2014/main" id="{011526E5-E423-4270-BF69-249BCA04EB39}"/>
                </a:ext>
              </a:extLst>
            </p:cNvPr>
            <p:cNvSpPr/>
            <p:nvPr/>
          </p:nvSpPr>
          <p:spPr>
            <a:xfrm>
              <a:off x="-34765" y="7537498"/>
              <a:ext cx="6786623" cy="2415954"/>
            </a:xfrm>
            <a:custGeom>
              <a:avLst/>
              <a:gdLst>
                <a:gd name="connsiteX0" fmla="*/ 6321882 w 6786623"/>
                <a:gd name="connsiteY0" fmla="*/ 159974 h 2415954"/>
                <a:gd name="connsiteX1" fmla="*/ 6786623 w 6786623"/>
                <a:gd name="connsiteY1" fmla="*/ 159974 h 2415954"/>
                <a:gd name="connsiteX2" fmla="*/ 6676860 w 6786623"/>
                <a:gd name="connsiteY2" fmla="*/ 2415954 h 2415954"/>
                <a:gd name="connsiteX3" fmla="*/ 6313708 w 6786623"/>
                <a:gd name="connsiteY3" fmla="*/ 2415954 h 2415954"/>
                <a:gd name="connsiteX4" fmla="*/ 6317211 w 6786623"/>
                <a:gd name="connsiteY4" fmla="*/ 1604408 h 2415954"/>
                <a:gd name="connsiteX5" fmla="*/ 6319546 w 6786623"/>
                <a:gd name="connsiteY5" fmla="*/ 1034575 h 2415954"/>
                <a:gd name="connsiteX6" fmla="*/ 4972030 w 6786623"/>
                <a:gd name="connsiteY6" fmla="*/ 159974 h 2415954"/>
                <a:gd name="connsiteX7" fmla="*/ 5443778 w 6786623"/>
                <a:gd name="connsiteY7" fmla="*/ 159974 h 2415954"/>
                <a:gd name="connsiteX8" fmla="*/ 5444945 w 6786623"/>
                <a:gd name="connsiteY8" fmla="*/ 488095 h 2415954"/>
                <a:gd name="connsiteX9" fmla="*/ 5447281 w 6786623"/>
                <a:gd name="connsiteY9" fmla="*/ 1034575 h 2415954"/>
                <a:gd name="connsiteX10" fmla="*/ 5449616 w 6786623"/>
                <a:gd name="connsiteY10" fmla="*/ 1564707 h 2415954"/>
                <a:gd name="connsiteX11" fmla="*/ 5449616 w 6786623"/>
                <a:gd name="connsiteY11" fmla="*/ 1604408 h 2415954"/>
                <a:gd name="connsiteX12" fmla="*/ 5453119 w 6786623"/>
                <a:gd name="connsiteY12" fmla="*/ 2415954 h 2415954"/>
                <a:gd name="connsiteX13" fmla="*/ 4809721 w 6786623"/>
                <a:gd name="connsiteY13" fmla="*/ 2415954 h 2415954"/>
                <a:gd name="connsiteX14" fmla="*/ 4880950 w 6786623"/>
                <a:gd name="connsiteY14" fmla="*/ 1417577 h 2415954"/>
                <a:gd name="connsiteX15" fmla="*/ 4951012 w 6786623"/>
                <a:gd name="connsiteY15" fmla="*/ 443723 h 2415954"/>
                <a:gd name="connsiteX16" fmla="*/ 4257402 w 6786623"/>
                <a:gd name="connsiteY16" fmla="*/ 159974 h 2415954"/>
                <a:gd name="connsiteX17" fmla="*/ 4730317 w 6786623"/>
                <a:gd name="connsiteY17" fmla="*/ 159974 h 2415954"/>
                <a:gd name="connsiteX18" fmla="*/ 4730317 w 6786623"/>
                <a:gd name="connsiteY18" fmla="*/ 434382 h 2415954"/>
                <a:gd name="connsiteX19" fmla="*/ 4732653 w 6786623"/>
                <a:gd name="connsiteY19" fmla="*/ 1034575 h 2415954"/>
                <a:gd name="connsiteX20" fmla="*/ 4734988 w 6786623"/>
                <a:gd name="connsiteY20" fmla="*/ 1419913 h 2415954"/>
                <a:gd name="connsiteX21" fmla="*/ 4734988 w 6786623"/>
                <a:gd name="connsiteY21" fmla="*/ 1604408 h 2415954"/>
                <a:gd name="connsiteX22" fmla="*/ 4738491 w 6786623"/>
                <a:gd name="connsiteY22" fmla="*/ 2415954 h 2415954"/>
                <a:gd name="connsiteX23" fmla="*/ 4046050 w 6786623"/>
                <a:gd name="connsiteY23" fmla="*/ 2415954 h 2415954"/>
                <a:gd name="connsiteX24" fmla="*/ 4139465 w 6786623"/>
                <a:gd name="connsiteY24" fmla="*/ 1419913 h 2415954"/>
                <a:gd name="connsiteX25" fmla="*/ 4200185 w 6786623"/>
                <a:gd name="connsiteY25" fmla="*/ 773012 h 2415954"/>
                <a:gd name="connsiteX26" fmla="*/ 3557956 w 6786623"/>
                <a:gd name="connsiteY26" fmla="*/ 159974 h 2415954"/>
                <a:gd name="connsiteX27" fmla="*/ 4103268 w 6786623"/>
                <a:gd name="connsiteY27" fmla="*/ 159974 h 2415954"/>
                <a:gd name="connsiteX28" fmla="*/ 4056560 w 6786623"/>
                <a:gd name="connsiteY28" fmla="*/ 841906 h 2415954"/>
                <a:gd name="connsiteX29" fmla="*/ 4016858 w 6786623"/>
                <a:gd name="connsiteY29" fmla="*/ 1416410 h 2415954"/>
                <a:gd name="connsiteX30" fmla="*/ 3947965 w 6786623"/>
                <a:gd name="connsiteY30" fmla="*/ 2415954 h 2415954"/>
                <a:gd name="connsiteX31" fmla="*/ 3548614 w 6786623"/>
                <a:gd name="connsiteY31" fmla="*/ 2415954 h 2415954"/>
                <a:gd name="connsiteX32" fmla="*/ 3552117 w 6786623"/>
                <a:gd name="connsiteY32" fmla="*/ 1604408 h 2415954"/>
                <a:gd name="connsiteX33" fmla="*/ 3554452 w 6786623"/>
                <a:gd name="connsiteY33" fmla="*/ 1034575 h 2415954"/>
                <a:gd name="connsiteX34" fmla="*/ 2206936 w 6786623"/>
                <a:gd name="connsiteY34" fmla="*/ 159974 h 2415954"/>
                <a:gd name="connsiteX35" fmla="*/ 2679851 w 6786623"/>
                <a:gd name="connsiteY35" fmla="*/ 159974 h 2415954"/>
                <a:gd name="connsiteX36" fmla="*/ 2681019 w 6786623"/>
                <a:gd name="connsiteY36" fmla="*/ 684267 h 2415954"/>
                <a:gd name="connsiteX37" fmla="*/ 2682187 w 6786623"/>
                <a:gd name="connsiteY37" fmla="*/ 1034575 h 2415954"/>
                <a:gd name="connsiteX38" fmla="*/ 2684522 w 6786623"/>
                <a:gd name="connsiteY38" fmla="*/ 1564707 h 2415954"/>
                <a:gd name="connsiteX39" fmla="*/ 2684522 w 6786623"/>
                <a:gd name="connsiteY39" fmla="*/ 1604408 h 2415954"/>
                <a:gd name="connsiteX40" fmla="*/ 2688025 w 6786623"/>
                <a:gd name="connsiteY40" fmla="*/ 2415954 h 2415954"/>
                <a:gd name="connsiteX41" fmla="*/ 2044627 w 6786623"/>
                <a:gd name="connsiteY41" fmla="*/ 2415954 h 2415954"/>
                <a:gd name="connsiteX42" fmla="*/ 0 w 6786623"/>
                <a:gd name="connsiteY42" fmla="*/ 159974 h 2415954"/>
                <a:gd name="connsiteX43" fmla="*/ 623547 w 6786623"/>
                <a:gd name="connsiteY43" fmla="*/ 159974 h 2415954"/>
                <a:gd name="connsiteX44" fmla="*/ 627050 w 6786623"/>
                <a:gd name="connsiteY44" fmla="*/ 1034575 h 2415954"/>
                <a:gd name="connsiteX45" fmla="*/ 629386 w 6786623"/>
                <a:gd name="connsiteY45" fmla="*/ 1604408 h 2415954"/>
                <a:gd name="connsiteX46" fmla="*/ 632889 w 6786623"/>
                <a:gd name="connsiteY46" fmla="*/ 2415954 h 2415954"/>
                <a:gd name="connsiteX47" fmla="*/ 164645 w 6786623"/>
                <a:gd name="connsiteY47" fmla="*/ 2415954 h 2415954"/>
                <a:gd name="connsiteX48" fmla="*/ 6205112 w 6786623"/>
                <a:gd name="connsiteY48" fmla="*/ 0 h 2415954"/>
                <a:gd name="connsiteX49" fmla="*/ 6226130 w 6786623"/>
                <a:gd name="connsiteY49" fmla="*/ 1094127 h 2415954"/>
                <a:gd name="connsiteX50" fmla="*/ 6235472 w 6786623"/>
                <a:gd name="connsiteY50" fmla="*/ 1563539 h 2415954"/>
                <a:gd name="connsiteX51" fmla="*/ 6251820 w 6786623"/>
                <a:gd name="connsiteY51" fmla="*/ 2415954 h 2415954"/>
                <a:gd name="connsiteX52" fmla="*/ 5588570 w 6786623"/>
                <a:gd name="connsiteY52" fmla="*/ 2415954 h 2415954"/>
                <a:gd name="connsiteX53" fmla="*/ 5553540 w 6786623"/>
                <a:gd name="connsiteY53" fmla="*/ 1551862 h 2415954"/>
                <a:gd name="connsiteX54" fmla="*/ 5510335 w 6786623"/>
                <a:gd name="connsiteY54" fmla="*/ 474083 h 2415954"/>
                <a:gd name="connsiteX55" fmla="*/ 5491652 w 6786623"/>
                <a:gd name="connsiteY55" fmla="*/ 8174 h 2415954"/>
                <a:gd name="connsiteX56" fmla="*/ 3441186 w 6786623"/>
                <a:gd name="connsiteY56" fmla="*/ 0 h 2415954"/>
                <a:gd name="connsiteX57" fmla="*/ 3463373 w 6786623"/>
                <a:gd name="connsiteY57" fmla="*/ 2415954 h 2415954"/>
                <a:gd name="connsiteX58" fmla="*/ 2745242 w 6786623"/>
                <a:gd name="connsiteY58" fmla="*/ 2415954 h 2415954"/>
                <a:gd name="connsiteX59" fmla="*/ 2754584 w 6786623"/>
                <a:gd name="connsiteY59" fmla="*/ 1558868 h 2415954"/>
                <a:gd name="connsiteX60" fmla="*/ 2739404 w 6786623"/>
                <a:gd name="connsiteY60" fmla="*/ 673758 h 2415954"/>
                <a:gd name="connsiteX61" fmla="*/ 2726559 w 6786623"/>
                <a:gd name="connsiteY61" fmla="*/ 8174 h 2415954"/>
                <a:gd name="connsiteX62" fmla="*/ 1966391 w 6786623"/>
                <a:gd name="connsiteY62" fmla="*/ 0 h 2415954"/>
                <a:gd name="connsiteX63" fmla="*/ 1990913 w 6786623"/>
                <a:gd name="connsiteY63" fmla="*/ 1097630 h 2415954"/>
                <a:gd name="connsiteX64" fmla="*/ 1997919 w 6786623"/>
                <a:gd name="connsiteY64" fmla="*/ 1419913 h 2415954"/>
                <a:gd name="connsiteX65" fmla="*/ 2020105 w 6786623"/>
                <a:gd name="connsiteY65" fmla="*/ 2415954 h 2415954"/>
                <a:gd name="connsiteX66" fmla="*/ 1493476 w 6786623"/>
                <a:gd name="connsiteY66" fmla="*/ 2415954 h 2415954"/>
                <a:gd name="connsiteX67" fmla="*/ 1496979 w 6786623"/>
                <a:gd name="connsiteY67" fmla="*/ 1604408 h 2415954"/>
                <a:gd name="connsiteX68" fmla="*/ 1496979 w 6786623"/>
                <a:gd name="connsiteY68" fmla="*/ 1551862 h 2415954"/>
                <a:gd name="connsiteX69" fmla="*/ 1499314 w 6786623"/>
                <a:gd name="connsiteY69" fmla="*/ 1034575 h 2415954"/>
                <a:gd name="connsiteX70" fmla="*/ 1514494 w 6786623"/>
                <a:gd name="connsiteY70" fmla="*/ 712292 h 2415954"/>
                <a:gd name="connsiteX71" fmla="*/ 1548358 w 6786623"/>
                <a:gd name="connsiteY71" fmla="*/ 26857 h 2415954"/>
                <a:gd name="connsiteX72" fmla="*/ 740315 w 6786623"/>
                <a:gd name="connsiteY72" fmla="*/ 0 h 2415954"/>
                <a:gd name="connsiteX73" fmla="*/ 1454942 w 6786623"/>
                <a:gd name="connsiteY73" fmla="*/ 8174 h 2415954"/>
                <a:gd name="connsiteX74" fmla="*/ 1442098 w 6786623"/>
                <a:gd name="connsiteY74" fmla="*/ 718130 h 2415954"/>
                <a:gd name="connsiteX75" fmla="*/ 1426918 w 6786623"/>
                <a:gd name="connsiteY75" fmla="*/ 1540185 h 2415954"/>
                <a:gd name="connsiteX76" fmla="*/ 1411738 w 6786623"/>
                <a:gd name="connsiteY76" fmla="*/ 2415954 h 2415954"/>
                <a:gd name="connsiteX77" fmla="*/ 740315 w 6786623"/>
                <a:gd name="connsiteY77" fmla="*/ 2415954 h 24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786623" h="2415954">
                  <a:moveTo>
                    <a:pt x="6321882" y="159974"/>
                  </a:moveTo>
                  <a:lnTo>
                    <a:pt x="6786623" y="159974"/>
                  </a:lnTo>
                  <a:lnTo>
                    <a:pt x="6676860" y="2415954"/>
                  </a:lnTo>
                  <a:lnTo>
                    <a:pt x="6313708" y="2415954"/>
                  </a:lnTo>
                  <a:lnTo>
                    <a:pt x="6317211" y="1604408"/>
                  </a:lnTo>
                  <a:lnTo>
                    <a:pt x="6319546" y="1034575"/>
                  </a:lnTo>
                  <a:close/>
                  <a:moveTo>
                    <a:pt x="4972030" y="159974"/>
                  </a:moveTo>
                  <a:lnTo>
                    <a:pt x="5443778" y="159974"/>
                  </a:lnTo>
                  <a:lnTo>
                    <a:pt x="5444945" y="488095"/>
                  </a:lnTo>
                  <a:lnTo>
                    <a:pt x="5447281" y="1034575"/>
                  </a:lnTo>
                  <a:lnTo>
                    <a:pt x="5449616" y="1564707"/>
                  </a:lnTo>
                  <a:lnTo>
                    <a:pt x="5449616" y="1604408"/>
                  </a:lnTo>
                  <a:lnTo>
                    <a:pt x="5453119" y="2415954"/>
                  </a:lnTo>
                  <a:lnTo>
                    <a:pt x="4809721" y="2415954"/>
                  </a:lnTo>
                  <a:lnTo>
                    <a:pt x="4880950" y="1417577"/>
                  </a:lnTo>
                  <a:lnTo>
                    <a:pt x="4951012" y="443723"/>
                  </a:lnTo>
                  <a:close/>
                  <a:moveTo>
                    <a:pt x="4257402" y="159974"/>
                  </a:moveTo>
                  <a:lnTo>
                    <a:pt x="4730317" y="159974"/>
                  </a:lnTo>
                  <a:lnTo>
                    <a:pt x="4730317" y="434382"/>
                  </a:lnTo>
                  <a:lnTo>
                    <a:pt x="4732653" y="1034575"/>
                  </a:lnTo>
                  <a:lnTo>
                    <a:pt x="4734988" y="1419913"/>
                  </a:lnTo>
                  <a:lnTo>
                    <a:pt x="4734988" y="1604408"/>
                  </a:lnTo>
                  <a:lnTo>
                    <a:pt x="4738491" y="2415954"/>
                  </a:lnTo>
                  <a:lnTo>
                    <a:pt x="4046050" y="2415954"/>
                  </a:lnTo>
                  <a:lnTo>
                    <a:pt x="4139465" y="1419913"/>
                  </a:lnTo>
                  <a:lnTo>
                    <a:pt x="4200185" y="773012"/>
                  </a:lnTo>
                  <a:close/>
                  <a:moveTo>
                    <a:pt x="3557956" y="159974"/>
                  </a:moveTo>
                  <a:lnTo>
                    <a:pt x="4103268" y="159974"/>
                  </a:lnTo>
                  <a:lnTo>
                    <a:pt x="4056560" y="841906"/>
                  </a:lnTo>
                  <a:lnTo>
                    <a:pt x="4016858" y="1416410"/>
                  </a:lnTo>
                  <a:lnTo>
                    <a:pt x="3947965" y="2415954"/>
                  </a:lnTo>
                  <a:lnTo>
                    <a:pt x="3548614" y="2415954"/>
                  </a:lnTo>
                  <a:lnTo>
                    <a:pt x="3552117" y="1604408"/>
                  </a:lnTo>
                  <a:lnTo>
                    <a:pt x="3554452" y="1034575"/>
                  </a:lnTo>
                  <a:close/>
                  <a:moveTo>
                    <a:pt x="2206936" y="159974"/>
                  </a:moveTo>
                  <a:lnTo>
                    <a:pt x="2679851" y="159974"/>
                  </a:lnTo>
                  <a:lnTo>
                    <a:pt x="2681019" y="684267"/>
                  </a:lnTo>
                  <a:lnTo>
                    <a:pt x="2682187" y="1034575"/>
                  </a:lnTo>
                  <a:lnTo>
                    <a:pt x="2684522" y="1564707"/>
                  </a:lnTo>
                  <a:lnTo>
                    <a:pt x="2684522" y="1604408"/>
                  </a:lnTo>
                  <a:lnTo>
                    <a:pt x="2688025" y="2415954"/>
                  </a:lnTo>
                  <a:lnTo>
                    <a:pt x="2044627" y="2415954"/>
                  </a:lnTo>
                  <a:close/>
                  <a:moveTo>
                    <a:pt x="0" y="159974"/>
                  </a:moveTo>
                  <a:lnTo>
                    <a:pt x="623547" y="159974"/>
                  </a:lnTo>
                  <a:lnTo>
                    <a:pt x="627050" y="1034575"/>
                  </a:lnTo>
                  <a:lnTo>
                    <a:pt x="629386" y="1604408"/>
                  </a:lnTo>
                  <a:lnTo>
                    <a:pt x="632889" y="2415954"/>
                  </a:lnTo>
                  <a:lnTo>
                    <a:pt x="164645" y="2415954"/>
                  </a:lnTo>
                  <a:close/>
                  <a:moveTo>
                    <a:pt x="6205112" y="0"/>
                  </a:moveTo>
                  <a:lnTo>
                    <a:pt x="6226130" y="1094127"/>
                  </a:lnTo>
                  <a:lnTo>
                    <a:pt x="6235472" y="1563539"/>
                  </a:lnTo>
                  <a:lnTo>
                    <a:pt x="6251820" y="2415954"/>
                  </a:lnTo>
                  <a:lnTo>
                    <a:pt x="5588570" y="2415954"/>
                  </a:lnTo>
                  <a:lnTo>
                    <a:pt x="5553540" y="1551862"/>
                  </a:lnTo>
                  <a:lnTo>
                    <a:pt x="5510335" y="474083"/>
                  </a:lnTo>
                  <a:lnTo>
                    <a:pt x="5491652" y="8174"/>
                  </a:lnTo>
                  <a:close/>
                  <a:moveTo>
                    <a:pt x="3441186" y="0"/>
                  </a:moveTo>
                  <a:lnTo>
                    <a:pt x="3463373" y="2415954"/>
                  </a:lnTo>
                  <a:lnTo>
                    <a:pt x="2745242" y="2415954"/>
                  </a:lnTo>
                  <a:lnTo>
                    <a:pt x="2754584" y="1558868"/>
                  </a:lnTo>
                  <a:lnTo>
                    <a:pt x="2739404" y="673758"/>
                  </a:lnTo>
                  <a:lnTo>
                    <a:pt x="2726559" y="8174"/>
                  </a:lnTo>
                  <a:close/>
                  <a:moveTo>
                    <a:pt x="1966391" y="0"/>
                  </a:moveTo>
                  <a:lnTo>
                    <a:pt x="1990913" y="1097630"/>
                  </a:lnTo>
                  <a:lnTo>
                    <a:pt x="1997919" y="1419913"/>
                  </a:lnTo>
                  <a:lnTo>
                    <a:pt x="2020105" y="2415954"/>
                  </a:lnTo>
                  <a:lnTo>
                    <a:pt x="1493476" y="2415954"/>
                  </a:lnTo>
                  <a:lnTo>
                    <a:pt x="1496979" y="1604408"/>
                  </a:lnTo>
                  <a:lnTo>
                    <a:pt x="1496979" y="1551862"/>
                  </a:lnTo>
                  <a:lnTo>
                    <a:pt x="1499314" y="1034575"/>
                  </a:lnTo>
                  <a:lnTo>
                    <a:pt x="1514494" y="712292"/>
                  </a:lnTo>
                  <a:lnTo>
                    <a:pt x="1548358" y="26857"/>
                  </a:lnTo>
                  <a:close/>
                  <a:moveTo>
                    <a:pt x="740315" y="0"/>
                  </a:moveTo>
                  <a:lnTo>
                    <a:pt x="1454942" y="8174"/>
                  </a:lnTo>
                  <a:lnTo>
                    <a:pt x="1442098" y="718130"/>
                  </a:lnTo>
                  <a:lnTo>
                    <a:pt x="1426918" y="1540185"/>
                  </a:lnTo>
                  <a:lnTo>
                    <a:pt x="1411738" y="2415954"/>
                  </a:lnTo>
                  <a:lnTo>
                    <a:pt x="740315" y="2415954"/>
                  </a:lnTo>
                  <a:close/>
                </a:path>
              </a:pathLst>
            </a:custGeom>
            <a:solidFill>
              <a:srgbClr val="F4E8D5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-">
              <a:extLst>
                <a:ext uri="{FF2B5EF4-FFF2-40B4-BE49-F238E27FC236}">
                  <a16:creationId xmlns:a16="http://schemas.microsoft.com/office/drawing/2014/main" id="{52320CC6-F0A3-43B1-9284-82A237C74FA9}"/>
                </a:ext>
              </a:extLst>
            </p:cNvPr>
            <p:cNvSpPr/>
            <p:nvPr/>
          </p:nvSpPr>
          <p:spPr>
            <a:xfrm>
              <a:off x="411292" y="7374022"/>
              <a:ext cx="6054481" cy="1662792"/>
            </a:xfrm>
            <a:custGeom>
              <a:avLst/>
              <a:gdLst>
                <a:gd name="connsiteX0" fmla="*/ 1240088 w 6054481"/>
                <a:gd name="connsiteY0" fmla="*/ 273239 h 1662792"/>
                <a:gd name="connsiteX1" fmla="*/ 1102301 w 6054481"/>
                <a:gd name="connsiteY1" fmla="*/ 1651115 h 1662792"/>
                <a:gd name="connsiteX2" fmla="*/ 783521 w 6054481"/>
                <a:gd name="connsiteY2" fmla="*/ 1612582 h 1662792"/>
                <a:gd name="connsiteX3" fmla="*/ 756664 w 6054481"/>
                <a:gd name="connsiteY3" fmla="*/ 323450 h 1662792"/>
                <a:gd name="connsiteX4" fmla="*/ 6054481 w 6054481"/>
                <a:gd name="connsiteY4" fmla="*/ 225364 h 1662792"/>
                <a:gd name="connsiteX5" fmla="*/ 6054481 w 6054481"/>
                <a:gd name="connsiteY5" fmla="*/ 1537850 h 1662792"/>
                <a:gd name="connsiteX6" fmla="*/ 5787079 w 6054481"/>
                <a:gd name="connsiteY6" fmla="*/ 1651115 h 1662792"/>
                <a:gd name="connsiteX7" fmla="*/ 5609590 w 6054481"/>
                <a:gd name="connsiteY7" fmla="*/ 298928 h 1662792"/>
                <a:gd name="connsiteX8" fmla="*/ 2092503 w 6054481"/>
                <a:gd name="connsiteY8" fmla="*/ 190333 h 1662792"/>
                <a:gd name="connsiteX9" fmla="*/ 2503531 w 6054481"/>
                <a:gd name="connsiteY9" fmla="*/ 212519 h 1662792"/>
                <a:gd name="connsiteX10" fmla="*/ 2505866 w 6054481"/>
                <a:gd name="connsiteY10" fmla="*/ 1612581 h 1662792"/>
                <a:gd name="connsiteX11" fmla="*/ 2187086 w 6054481"/>
                <a:gd name="connsiteY11" fmla="*/ 1651115 h 1662792"/>
                <a:gd name="connsiteX12" fmla="*/ 4228211 w 6054481"/>
                <a:gd name="connsiteY12" fmla="*/ 143625 h 1662792"/>
                <a:gd name="connsiteX13" fmla="*/ 4711636 w 6054481"/>
                <a:gd name="connsiteY13" fmla="*/ 144792 h 1662792"/>
                <a:gd name="connsiteX14" fmla="*/ 4461749 w 6054481"/>
                <a:gd name="connsiteY14" fmla="*/ 1513327 h 1662792"/>
                <a:gd name="connsiteX15" fmla="*/ 4194348 w 6054481"/>
                <a:gd name="connsiteY15" fmla="*/ 1513327 h 1662792"/>
                <a:gd name="connsiteX16" fmla="*/ 3289387 w 6054481"/>
                <a:gd name="connsiteY16" fmla="*/ 143625 h 1662792"/>
                <a:gd name="connsiteX17" fmla="*/ 3289387 w 6054481"/>
                <a:gd name="connsiteY17" fmla="*/ 1537849 h 1662792"/>
                <a:gd name="connsiteX18" fmla="*/ 3021986 w 6054481"/>
                <a:gd name="connsiteY18" fmla="*/ 1651115 h 1662792"/>
                <a:gd name="connsiteX19" fmla="*/ 2786112 w 6054481"/>
                <a:gd name="connsiteY19" fmla="*/ 144792 h 1662792"/>
                <a:gd name="connsiteX20" fmla="*/ 0 w 6054481"/>
                <a:gd name="connsiteY20" fmla="*/ 143625 h 1662792"/>
                <a:gd name="connsiteX21" fmla="*/ 503275 w 6054481"/>
                <a:gd name="connsiteY21" fmla="*/ 144792 h 1662792"/>
                <a:gd name="connsiteX22" fmla="*/ 294258 w 6054481"/>
                <a:gd name="connsiteY22" fmla="*/ 1662792 h 1662792"/>
                <a:gd name="connsiteX23" fmla="*/ 0 w 6054481"/>
                <a:gd name="connsiteY23" fmla="*/ 1537849 h 1662792"/>
                <a:gd name="connsiteX24" fmla="*/ 4844752 w 6054481"/>
                <a:gd name="connsiteY24" fmla="*/ 0 h 1662792"/>
                <a:gd name="connsiteX25" fmla="*/ 5268625 w 6054481"/>
                <a:gd name="connsiteY25" fmla="*/ 135452 h 1662792"/>
                <a:gd name="connsiteX26" fmla="*/ 5270959 w 6054481"/>
                <a:gd name="connsiteY26" fmla="*/ 1612582 h 1662792"/>
                <a:gd name="connsiteX27" fmla="*/ 4952180 w 6054481"/>
                <a:gd name="connsiteY27" fmla="*/ 1651116 h 1662792"/>
                <a:gd name="connsiteX28" fmla="*/ 3517087 w 6054481"/>
                <a:gd name="connsiteY28" fmla="*/ 0 h 1662792"/>
                <a:gd name="connsiteX29" fmla="*/ 4020362 w 6054481"/>
                <a:gd name="connsiteY29" fmla="*/ 12844 h 1662792"/>
                <a:gd name="connsiteX30" fmla="*/ 3747122 w 6054481"/>
                <a:gd name="connsiteY30" fmla="*/ 1513328 h 1662792"/>
                <a:gd name="connsiteX31" fmla="*/ 3479721 w 6054481"/>
                <a:gd name="connsiteY31" fmla="*/ 1513328 h 1662792"/>
                <a:gd name="connsiteX32" fmla="*/ 1466621 w 6054481"/>
                <a:gd name="connsiteY32" fmla="*/ 0 h 1662792"/>
                <a:gd name="connsiteX33" fmla="*/ 1969896 w 6054481"/>
                <a:gd name="connsiteY33" fmla="*/ 12844 h 1662792"/>
                <a:gd name="connsiteX34" fmla="*/ 1748035 w 6054481"/>
                <a:gd name="connsiteY34" fmla="*/ 1513328 h 1662792"/>
                <a:gd name="connsiteX35" fmla="*/ 1429255 w 6054481"/>
                <a:gd name="connsiteY35" fmla="*/ 1513328 h 16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54481" h="1662792">
                  <a:moveTo>
                    <a:pt x="1240088" y="273239"/>
                  </a:moveTo>
                  <a:lnTo>
                    <a:pt x="1102301" y="1651115"/>
                  </a:lnTo>
                  <a:lnTo>
                    <a:pt x="783521" y="1612582"/>
                  </a:lnTo>
                  <a:lnTo>
                    <a:pt x="756664" y="323450"/>
                  </a:lnTo>
                  <a:close/>
                  <a:moveTo>
                    <a:pt x="6054481" y="225364"/>
                  </a:moveTo>
                  <a:lnTo>
                    <a:pt x="6054481" y="1537850"/>
                  </a:lnTo>
                  <a:lnTo>
                    <a:pt x="5787079" y="1651115"/>
                  </a:lnTo>
                  <a:lnTo>
                    <a:pt x="5609590" y="298928"/>
                  </a:lnTo>
                  <a:close/>
                  <a:moveTo>
                    <a:pt x="2092503" y="190333"/>
                  </a:moveTo>
                  <a:lnTo>
                    <a:pt x="2503531" y="212519"/>
                  </a:lnTo>
                  <a:lnTo>
                    <a:pt x="2505866" y="1612581"/>
                  </a:lnTo>
                  <a:lnTo>
                    <a:pt x="2187086" y="1651115"/>
                  </a:lnTo>
                  <a:close/>
                  <a:moveTo>
                    <a:pt x="4228211" y="143625"/>
                  </a:moveTo>
                  <a:lnTo>
                    <a:pt x="4711636" y="144792"/>
                  </a:lnTo>
                  <a:lnTo>
                    <a:pt x="4461749" y="1513327"/>
                  </a:lnTo>
                  <a:lnTo>
                    <a:pt x="4194348" y="1513327"/>
                  </a:lnTo>
                  <a:close/>
                  <a:moveTo>
                    <a:pt x="3289387" y="143625"/>
                  </a:moveTo>
                  <a:lnTo>
                    <a:pt x="3289387" y="1537849"/>
                  </a:lnTo>
                  <a:lnTo>
                    <a:pt x="3021986" y="1651115"/>
                  </a:lnTo>
                  <a:lnTo>
                    <a:pt x="2786112" y="144792"/>
                  </a:lnTo>
                  <a:close/>
                  <a:moveTo>
                    <a:pt x="0" y="143625"/>
                  </a:moveTo>
                  <a:lnTo>
                    <a:pt x="503275" y="144792"/>
                  </a:lnTo>
                  <a:lnTo>
                    <a:pt x="294258" y="1662792"/>
                  </a:lnTo>
                  <a:lnTo>
                    <a:pt x="0" y="1537849"/>
                  </a:lnTo>
                  <a:close/>
                  <a:moveTo>
                    <a:pt x="4844752" y="0"/>
                  </a:moveTo>
                  <a:lnTo>
                    <a:pt x="5268625" y="135452"/>
                  </a:lnTo>
                  <a:lnTo>
                    <a:pt x="5270959" y="1612582"/>
                  </a:lnTo>
                  <a:lnTo>
                    <a:pt x="4952180" y="1651116"/>
                  </a:lnTo>
                  <a:close/>
                  <a:moveTo>
                    <a:pt x="3517087" y="0"/>
                  </a:moveTo>
                  <a:lnTo>
                    <a:pt x="4020362" y="12844"/>
                  </a:lnTo>
                  <a:lnTo>
                    <a:pt x="3747122" y="1513328"/>
                  </a:lnTo>
                  <a:lnTo>
                    <a:pt x="3479721" y="1513328"/>
                  </a:lnTo>
                  <a:close/>
                  <a:moveTo>
                    <a:pt x="1466621" y="0"/>
                  </a:moveTo>
                  <a:lnTo>
                    <a:pt x="1969896" y="12844"/>
                  </a:lnTo>
                  <a:lnTo>
                    <a:pt x="1748035" y="1513328"/>
                  </a:lnTo>
                  <a:lnTo>
                    <a:pt x="1429255" y="1513328"/>
                  </a:lnTo>
                  <a:close/>
                </a:path>
              </a:pathLst>
            </a:custGeom>
            <a:solidFill>
              <a:srgbClr val="040C13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-">
              <a:extLst>
                <a:ext uri="{FF2B5EF4-FFF2-40B4-BE49-F238E27FC236}">
                  <a16:creationId xmlns:a16="http://schemas.microsoft.com/office/drawing/2014/main" id="{9C21F07E-D30B-470E-A006-868CD41B86C3}"/>
                </a:ext>
              </a:extLst>
            </p:cNvPr>
            <p:cNvSpPr/>
            <p:nvPr/>
          </p:nvSpPr>
          <p:spPr>
            <a:xfrm>
              <a:off x="450994" y="7409052"/>
              <a:ext cx="5938880" cy="1122152"/>
            </a:xfrm>
            <a:custGeom>
              <a:avLst/>
              <a:gdLst>
                <a:gd name="connsiteX0" fmla="*/ 1028737 w 5938880"/>
                <a:gd name="connsiteY0" fmla="*/ 307103 h 1122152"/>
                <a:gd name="connsiteX1" fmla="*/ 860589 w 5938880"/>
                <a:gd name="connsiteY1" fmla="*/ 425040 h 1122152"/>
                <a:gd name="connsiteX2" fmla="*/ 778850 w 5938880"/>
                <a:gd name="connsiteY2" fmla="*/ 1122152 h 1122152"/>
                <a:gd name="connsiteX3" fmla="*/ 762503 w 5938880"/>
                <a:gd name="connsiteY3" fmla="*/ 329289 h 1122152"/>
                <a:gd name="connsiteX4" fmla="*/ 5938880 w 5938880"/>
                <a:gd name="connsiteY4" fmla="*/ 233539 h 1122152"/>
                <a:gd name="connsiteX5" fmla="*/ 5725192 w 5938880"/>
                <a:gd name="connsiteY5" fmla="*/ 335128 h 1122152"/>
                <a:gd name="connsiteX6" fmla="*/ 5724024 w 5938880"/>
                <a:gd name="connsiteY6" fmla="*/ 1106972 h 1122152"/>
                <a:gd name="connsiteX7" fmla="*/ 5622435 w 5938880"/>
                <a:gd name="connsiteY7" fmla="*/ 290755 h 1122152"/>
                <a:gd name="connsiteX8" fmla="*/ 2157894 w 5938880"/>
                <a:gd name="connsiteY8" fmla="*/ 191501 h 1122152"/>
                <a:gd name="connsiteX9" fmla="*/ 2424128 w 5938880"/>
                <a:gd name="connsiteY9" fmla="*/ 207849 h 1122152"/>
                <a:gd name="connsiteX10" fmla="*/ 2421792 w 5938880"/>
                <a:gd name="connsiteY10" fmla="*/ 1000712 h 1122152"/>
                <a:gd name="connsiteX11" fmla="*/ 2327209 w 5938880"/>
                <a:gd name="connsiteY11" fmla="*/ 305935 h 1122152"/>
                <a:gd name="connsiteX12" fmla="*/ 2157894 w 5938880"/>
                <a:gd name="connsiteY12" fmla="*/ 191501 h 1122152"/>
                <a:gd name="connsiteX13" fmla="*/ 2795453 w 5938880"/>
                <a:gd name="connsiteY13" fmla="*/ 155303 h 1122152"/>
                <a:gd name="connsiteX14" fmla="*/ 3211151 w 5938880"/>
                <a:gd name="connsiteY14" fmla="*/ 155303 h 1122152"/>
                <a:gd name="connsiteX15" fmla="*/ 3211151 w 5938880"/>
                <a:gd name="connsiteY15" fmla="*/ 1000712 h 1122152"/>
                <a:gd name="connsiteX16" fmla="*/ 3086208 w 5938880"/>
                <a:gd name="connsiteY16" fmla="*/ 244047 h 1122152"/>
                <a:gd name="connsiteX17" fmla="*/ 2795453 w 5938880"/>
                <a:gd name="connsiteY17" fmla="*/ 155303 h 1122152"/>
                <a:gd name="connsiteX18" fmla="*/ 4223540 w 5938880"/>
                <a:gd name="connsiteY18" fmla="*/ 148297 h 1122152"/>
                <a:gd name="connsiteX19" fmla="*/ 4542320 w 5938880"/>
                <a:gd name="connsiteY19" fmla="*/ 155303 h 1122152"/>
                <a:gd name="connsiteX20" fmla="*/ 4318123 w 5938880"/>
                <a:gd name="connsiteY20" fmla="*/ 206682 h 1122152"/>
                <a:gd name="connsiteX21" fmla="*/ 4201354 w 5938880"/>
                <a:gd name="connsiteY21" fmla="*/ 970352 h 1122152"/>
                <a:gd name="connsiteX22" fmla="*/ 415698 w 5938880"/>
                <a:gd name="connsiteY22" fmla="*/ 141291 h 1122152"/>
                <a:gd name="connsiteX23" fmla="*/ 321114 w 5938880"/>
                <a:gd name="connsiteY23" fmla="*/ 861757 h 1122152"/>
                <a:gd name="connsiteX24" fmla="*/ 277910 w 5938880"/>
                <a:gd name="connsiteY24" fmla="*/ 237042 h 1122152"/>
                <a:gd name="connsiteX25" fmla="*/ 0 w 5938880"/>
                <a:gd name="connsiteY25" fmla="*/ 155303 h 1122152"/>
                <a:gd name="connsiteX26" fmla="*/ 4877447 w 5938880"/>
                <a:gd name="connsiteY26" fmla="*/ 32696 h 1122152"/>
                <a:gd name="connsiteX27" fmla="*/ 5184550 w 5938880"/>
                <a:gd name="connsiteY27" fmla="*/ 137788 h 1122152"/>
                <a:gd name="connsiteX28" fmla="*/ 5184550 w 5938880"/>
                <a:gd name="connsiteY28" fmla="*/ 937657 h 1122152"/>
                <a:gd name="connsiteX29" fmla="*/ 5085296 w 5938880"/>
                <a:gd name="connsiteY29" fmla="*/ 204347 h 1122152"/>
                <a:gd name="connsiteX30" fmla="*/ 4877447 w 5938880"/>
                <a:gd name="connsiteY30" fmla="*/ 32696 h 1122152"/>
                <a:gd name="connsiteX31" fmla="*/ 1466621 w 5938880"/>
                <a:gd name="connsiteY31" fmla="*/ 8174 h 1122152"/>
                <a:gd name="connsiteX32" fmla="*/ 1884654 w 5938880"/>
                <a:gd name="connsiteY32" fmla="*/ 15180 h 1122152"/>
                <a:gd name="connsiteX33" fmla="*/ 1828605 w 5938880"/>
                <a:gd name="connsiteY33" fmla="*/ 436716 h 1122152"/>
                <a:gd name="connsiteX34" fmla="*/ 1743363 w 5938880"/>
                <a:gd name="connsiteY34" fmla="*/ 60720 h 1122152"/>
                <a:gd name="connsiteX35" fmla="*/ 1529676 w 5938880"/>
                <a:gd name="connsiteY35" fmla="*/ 89912 h 1122152"/>
                <a:gd name="connsiteX36" fmla="*/ 1449105 w 5938880"/>
                <a:gd name="connsiteY36" fmla="*/ 408692 h 1122152"/>
                <a:gd name="connsiteX37" fmla="*/ 3511248 w 5938880"/>
                <a:gd name="connsiteY37" fmla="*/ 0 h 1122152"/>
                <a:gd name="connsiteX38" fmla="*/ 3790326 w 5938880"/>
                <a:gd name="connsiteY38" fmla="*/ 5838 h 1122152"/>
                <a:gd name="connsiteX39" fmla="*/ 3617508 w 5938880"/>
                <a:gd name="connsiteY39" fmla="*/ 108595 h 1122152"/>
                <a:gd name="connsiteX40" fmla="*/ 3503074 w 5938880"/>
                <a:gd name="connsiteY40" fmla="*/ 801036 h 1122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38880" h="1122152">
                  <a:moveTo>
                    <a:pt x="1028737" y="307103"/>
                  </a:moveTo>
                  <a:cubicBezTo>
                    <a:pt x="1028737" y="307103"/>
                    <a:pt x="938824" y="331624"/>
                    <a:pt x="860589" y="425040"/>
                  </a:cubicBezTo>
                  <a:cubicBezTo>
                    <a:pt x="781186" y="518455"/>
                    <a:pt x="778850" y="1122152"/>
                    <a:pt x="778850" y="1122152"/>
                  </a:cubicBezTo>
                  <a:lnTo>
                    <a:pt x="762503" y="329289"/>
                  </a:lnTo>
                  <a:close/>
                  <a:moveTo>
                    <a:pt x="5938880" y="233539"/>
                  </a:moveTo>
                  <a:cubicBezTo>
                    <a:pt x="5938880" y="233539"/>
                    <a:pt x="5796421" y="294259"/>
                    <a:pt x="5725192" y="335128"/>
                  </a:cubicBezTo>
                  <a:cubicBezTo>
                    <a:pt x="5653963" y="375998"/>
                    <a:pt x="5724024" y="1106972"/>
                    <a:pt x="5724024" y="1106972"/>
                  </a:cubicBezTo>
                  <a:lnTo>
                    <a:pt x="5622435" y="290755"/>
                  </a:lnTo>
                  <a:close/>
                  <a:moveTo>
                    <a:pt x="2157894" y="191501"/>
                  </a:moveTo>
                  <a:lnTo>
                    <a:pt x="2424128" y="207849"/>
                  </a:lnTo>
                  <a:lnTo>
                    <a:pt x="2421792" y="1000712"/>
                  </a:lnTo>
                  <a:cubicBezTo>
                    <a:pt x="2421792" y="1000712"/>
                    <a:pt x="2407780" y="397015"/>
                    <a:pt x="2327209" y="305935"/>
                  </a:cubicBezTo>
                  <a:cubicBezTo>
                    <a:pt x="2247806" y="213687"/>
                    <a:pt x="2157894" y="191501"/>
                    <a:pt x="2157894" y="191501"/>
                  </a:cubicBezTo>
                  <a:close/>
                  <a:moveTo>
                    <a:pt x="2795453" y="155303"/>
                  </a:moveTo>
                  <a:lnTo>
                    <a:pt x="3211151" y="155303"/>
                  </a:lnTo>
                  <a:lnTo>
                    <a:pt x="3211151" y="1000712"/>
                  </a:lnTo>
                  <a:cubicBezTo>
                    <a:pt x="3211151" y="1000712"/>
                    <a:pt x="3165611" y="276743"/>
                    <a:pt x="3086208" y="244047"/>
                  </a:cubicBezTo>
                  <a:cubicBezTo>
                    <a:pt x="3009140" y="210185"/>
                    <a:pt x="2795453" y="155303"/>
                    <a:pt x="2795453" y="155303"/>
                  </a:cubicBezTo>
                  <a:close/>
                  <a:moveTo>
                    <a:pt x="4223540" y="148297"/>
                  </a:moveTo>
                  <a:lnTo>
                    <a:pt x="4542320" y="155303"/>
                  </a:lnTo>
                  <a:cubicBezTo>
                    <a:pt x="4542320" y="155303"/>
                    <a:pt x="4395191" y="177489"/>
                    <a:pt x="4318123" y="206682"/>
                  </a:cubicBezTo>
                  <a:cubicBezTo>
                    <a:pt x="4242223" y="237041"/>
                    <a:pt x="4201354" y="970352"/>
                    <a:pt x="4201354" y="970352"/>
                  </a:cubicBezTo>
                  <a:close/>
                  <a:moveTo>
                    <a:pt x="415698" y="141291"/>
                  </a:moveTo>
                  <a:lnTo>
                    <a:pt x="321114" y="861757"/>
                  </a:lnTo>
                  <a:cubicBezTo>
                    <a:pt x="321114" y="861757"/>
                    <a:pt x="356146" y="270905"/>
                    <a:pt x="277910" y="237042"/>
                  </a:cubicBezTo>
                  <a:cubicBezTo>
                    <a:pt x="198507" y="204347"/>
                    <a:pt x="0" y="155303"/>
                    <a:pt x="0" y="155303"/>
                  </a:cubicBezTo>
                  <a:close/>
                  <a:moveTo>
                    <a:pt x="4877447" y="32696"/>
                  </a:moveTo>
                  <a:lnTo>
                    <a:pt x="5184550" y="137788"/>
                  </a:lnTo>
                  <a:lnTo>
                    <a:pt x="5184550" y="937657"/>
                  </a:lnTo>
                  <a:cubicBezTo>
                    <a:pt x="5184550" y="937657"/>
                    <a:pt x="5144849" y="279079"/>
                    <a:pt x="5085296" y="204347"/>
                  </a:cubicBezTo>
                  <a:cubicBezTo>
                    <a:pt x="5025744" y="129614"/>
                    <a:pt x="4877447" y="32696"/>
                    <a:pt x="4877447" y="32696"/>
                  </a:cubicBezTo>
                  <a:close/>
                  <a:moveTo>
                    <a:pt x="1466621" y="8174"/>
                  </a:moveTo>
                  <a:lnTo>
                    <a:pt x="1884654" y="15180"/>
                  </a:lnTo>
                  <a:lnTo>
                    <a:pt x="1828605" y="436716"/>
                  </a:lnTo>
                  <a:cubicBezTo>
                    <a:pt x="1828605" y="436716"/>
                    <a:pt x="1819263" y="78236"/>
                    <a:pt x="1743363" y="60720"/>
                  </a:cubicBezTo>
                  <a:cubicBezTo>
                    <a:pt x="1667463" y="43205"/>
                    <a:pt x="1560036" y="37366"/>
                    <a:pt x="1529676" y="89912"/>
                  </a:cubicBezTo>
                  <a:cubicBezTo>
                    <a:pt x="1500485" y="142459"/>
                    <a:pt x="1449105" y="408692"/>
                    <a:pt x="1449105" y="408692"/>
                  </a:cubicBezTo>
                  <a:close/>
                  <a:moveTo>
                    <a:pt x="3511248" y="0"/>
                  </a:moveTo>
                  <a:lnTo>
                    <a:pt x="3790326" y="5838"/>
                  </a:lnTo>
                  <a:cubicBezTo>
                    <a:pt x="3790326" y="5838"/>
                    <a:pt x="3701582" y="19851"/>
                    <a:pt x="3617508" y="108595"/>
                  </a:cubicBezTo>
                  <a:cubicBezTo>
                    <a:pt x="3534601" y="198508"/>
                    <a:pt x="3503074" y="801036"/>
                    <a:pt x="3503074" y="801036"/>
                  </a:cubicBezTo>
                  <a:close/>
                </a:path>
              </a:pathLst>
            </a:custGeom>
            <a:solidFill>
              <a:srgbClr val="052931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4" name="-">
            <a:extLst>
              <a:ext uri="{FF2B5EF4-FFF2-40B4-BE49-F238E27FC236}">
                <a16:creationId xmlns:a16="http://schemas.microsoft.com/office/drawing/2014/main" id="{5C08E6EA-093C-4CBA-A1D1-1E4ED0167913}"/>
              </a:ext>
            </a:extLst>
          </p:cNvPr>
          <p:cNvGrpSpPr/>
          <p:nvPr/>
        </p:nvGrpSpPr>
        <p:grpSpPr>
          <a:xfrm>
            <a:off x="-635331" y="-545262"/>
            <a:ext cx="8705404" cy="5824938"/>
            <a:chOff x="-635331" y="-545262"/>
            <a:chExt cx="8705404" cy="5824938"/>
          </a:xfrm>
          <a:solidFill>
            <a:srgbClr val="EF562A">
              <a:alpha val="20000"/>
            </a:srgbClr>
          </a:solidFill>
        </p:grpSpPr>
        <p:sp>
          <p:nvSpPr>
            <p:cNvPr id="153" name="-">
              <a:extLst>
                <a:ext uri="{FF2B5EF4-FFF2-40B4-BE49-F238E27FC236}">
                  <a16:creationId xmlns:a16="http://schemas.microsoft.com/office/drawing/2014/main" id="{21ED6866-35E7-4227-B2B5-07C17914A628}"/>
                </a:ext>
              </a:extLst>
            </p:cNvPr>
            <p:cNvSpPr/>
            <p:nvPr/>
          </p:nvSpPr>
          <p:spPr>
            <a:xfrm>
              <a:off x="-635331" y="-159145"/>
              <a:ext cx="8705404" cy="5335342"/>
            </a:xfrm>
            <a:custGeom>
              <a:avLst/>
              <a:gdLst>
                <a:gd name="connsiteX0" fmla="*/ 884606 w 8705404"/>
                <a:gd name="connsiteY0" fmla="*/ 665679 h 5335342"/>
                <a:gd name="connsiteX1" fmla="*/ 1452980 w 8705404"/>
                <a:gd name="connsiteY1" fmla="*/ 746542 h 5335342"/>
                <a:gd name="connsiteX2" fmla="*/ 1893199 w 8705404"/>
                <a:gd name="connsiteY2" fmla="*/ 997596 h 5335342"/>
                <a:gd name="connsiteX3" fmla="*/ 2193296 w 8705404"/>
                <a:gd name="connsiteY3" fmla="*/ 1384102 h 5335342"/>
                <a:gd name="connsiteX4" fmla="*/ 2569293 w 8705404"/>
                <a:gd name="connsiteY4" fmla="*/ 2297237 h 5335342"/>
                <a:gd name="connsiteX5" fmla="*/ 3113438 w 8705404"/>
                <a:gd name="connsiteY5" fmla="*/ 3126298 h 5335342"/>
                <a:gd name="connsiteX6" fmla="*/ 4961893 w 8705404"/>
                <a:gd name="connsiteY6" fmla="*/ 3330644 h 5335342"/>
                <a:gd name="connsiteX7" fmla="*/ 5857513 w 8705404"/>
                <a:gd name="connsiteY7" fmla="*/ 3544332 h 5335342"/>
                <a:gd name="connsiteX8" fmla="*/ 6542948 w 8705404"/>
                <a:gd name="connsiteY8" fmla="*/ 4289319 h 5335342"/>
                <a:gd name="connsiteX9" fmla="*/ 7262246 w 8705404"/>
                <a:gd name="connsiteY9" fmla="*/ 5116045 h 5335342"/>
                <a:gd name="connsiteX10" fmla="*/ 8240771 w 8705404"/>
                <a:gd name="connsiteY10" fmla="*/ 5216466 h 5335342"/>
                <a:gd name="connsiteX11" fmla="*/ 8254784 w 8705404"/>
                <a:gd name="connsiteY11" fmla="*/ 5235150 h 5335342"/>
                <a:gd name="connsiteX12" fmla="*/ 8048102 w 8705404"/>
                <a:gd name="connsiteY12" fmla="*/ 5315720 h 5335342"/>
                <a:gd name="connsiteX13" fmla="*/ 7145477 w 8705404"/>
                <a:gd name="connsiteY13" fmla="*/ 5054157 h 5335342"/>
                <a:gd name="connsiteX14" fmla="*/ 6465880 w 8705404"/>
                <a:gd name="connsiteY14" fmla="*/ 4212251 h 5335342"/>
                <a:gd name="connsiteX15" fmla="*/ 5703377 w 8705404"/>
                <a:gd name="connsiteY15" fmla="*/ 3483612 h 5335342"/>
                <a:gd name="connsiteX16" fmla="*/ 4762218 w 8705404"/>
                <a:gd name="connsiteY16" fmla="*/ 3359836 h 5335342"/>
                <a:gd name="connsiteX17" fmla="*/ 3814053 w 8705404"/>
                <a:gd name="connsiteY17" fmla="*/ 3394867 h 5335342"/>
                <a:gd name="connsiteX18" fmla="*/ 2991997 w 8705404"/>
                <a:gd name="connsiteY18" fmla="*/ 3046895 h 5335342"/>
                <a:gd name="connsiteX19" fmla="*/ 2102216 w 8705404"/>
                <a:gd name="connsiteY19" fmla="*/ 1274339 h 5335342"/>
                <a:gd name="connsiteX20" fmla="*/ 1756579 w 8705404"/>
                <a:gd name="connsiteY20" fmla="*/ 915857 h 5335342"/>
                <a:gd name="connsiteX21" fmla="*/ 1233454 w 8705404"/>
                <a:gd name="connsiteY21" fmla="*/ 712679 h 5335342"/>
                <a:gd name="connsiteX22" fmla="*/ 10880 w 8705404"/>
                <a:gd name="connsiteY22" fmla="*/ 806095 h 5335342"/>
                <a:gd name="connsiteX23" fmla="*/ 8545 w 8705404"/>
                <a:gd name="connsiteY23" fmla="*/ 786244 h 5335342"/>
                <a:gd name="connsiteX24" fmla="*/ 310977 w 8705404"/>
                <a:gd name="connsiteY24" fmla="*/ 726691 h 5335342"/>
                <a:gd name="connsiteX25" fmla="*/ 884606 w 8705404"/>
                <a:gd name="connsiteY25" fmla="*/ 665679 h 5335342"/>
                <a:gd name="connsiteX26" fmla="*/ 1034071 w 8705404"/>
                <a:gd name="connsiteY26" fmla="*/ 443818 h 5335342"/>
                <a:gd name="connsiteX27" fmla="*/ 1602445 w 8705404"/>
                <a:gd name="connsiteY27" fmla="*/ 524681 h 5335342"/>
                <a:gd name="connsiteX28" fmla="*/ 2042665 w 8705404"/>
                <a:gd name="connsiteY28" fmla="*/ 775735 h 5335342"/>
                <a:gd name="connsiteX29" fmla="*/ 2342762 w 8705404"/>
                <a:gd name="connsiteY29" fmla="*/ 1162241 h 5335342"/>
                <a:gd name="connsiteX30" fmla="*/ 2718758 w 8705404"/>
                <a:gd name="connsiteY30" fmla="*/ 2075376 h 5335342"/>
                <a:gd name="connsiteX31" fmla="*/ 3262903 w 8705404"/>
                <a:gd name="connsiteY31" fmla="*/ 2904437 h 5335342"/>
                <a:gd name="connsiteX32" fmla="*/ 5111358 w 8705404"/>
                <a:gd name="connsiteY32" fmla="*/ 3108783 h 5335342"/>
                <a:gd name="connsiteX33" fmla="*/ 6006978 w 8705404"/>
                <a:gd name="connsiteY33" fmla="*/ 3322471 h 5335342"/>
                <a:gd name="connsiteX34" fmla="*/ 6692413 w 8705404"/>
                <a:gd name="connsiteY34" fmla="*/ 4067458 h 5335342"/>
                <a:gd name="connsiteX35" fmla="*/ 7411711 w 8705404"/>
                <a:gd name="connsiteY35" fmla="*/ 4894184 h 5335342"/>
                <a:gd name="connsiteX36" fmla="*/ 8390236 w 8705404"/>
                <a:gd name="connsiteY36" fmla="*/ 4994605 h 5335342"/>
                <a:gd name="connsiteX37" fmla="*/ 8404249 w 8705404"/>
                <a:gd name="connsiteY37" fmla="*/ 5013289 h 5335342"/>
                <a:gd name="connsiteX38" fmla="*/ 8197567 w 8705404"/>
                <a:gd name="connsiteY38" fmla="*/ 5093859 h 5335342"/>
                <a:gd name="connsiteX39" fmla="*/ 7294942 w 8705404"/>
                <a:gd name="connsiteY39" fmla="*/ 4832296 h 5335342"/>
                <a:gd name="connsiteX40" fmla="*/ 6615345 w 8705404"/>
                <a:gd name="connsiteY40" fmla="*/ 3990390 h 5335342"/>
                <a:gd name="connsiteX41" fmla="*/ 5852842 w 8705404"/>
                <a:gd name="connsiteY41" fmla="*/ 3261751 h 5335342"/>
                <a:gd name="connsiteX42" fmla="*/ 4911683 w 8705404"/>
                <a:gd name="connsiteY42" fmla="*/ 3137975 h 5335342"/>
                <a:gd name="connsiteX43" fmla="*/ 3963517 w 8705404"/>
                <a:gd name="connsiteY43" fmla="*/ 3173006 h 5335342"/>
                <a:gd name="connsiteX44" fmla="*/ 3141463 w 8705404"/>
                <a:gd name="connsiteY44" fmla="*/ 2825034 h 5335342"/>
                <a:gd name="connsiteX45" fmla="*/ 2251681 w 8705404"/>
                <a:gd name="connsiteY45" fmla="*/ 1052478 h 5335342"/>
                <a:gd name="connsiteX46" fmla="*/ 1906044 w 8705404"/>
                <a:gd name="connsiteY46" fmla="*/ 693996 h 5335342"/>
                <a:gd name="connsiteX47" fmla="*/ 1382919 w 8705404"/>
                <a:gd name="connsiteY47" fmla="*/ 490818 h 5335342"/>
                <a:gd name="connsiteX48" fmla="*/ 160345 w 8705404"/>
                <a:gd name="connsiteY48" fmla="*/ 584234 h 5335342"/>
                <a:gd name="connsiteX49" fmla="*/ 158010 w 8705404"/>
                <a:gd name="connsiteY49" fmla="*/ 564383 h 5335342"/>
                <a:gd name="connsiteX50" fmla="*/ 460442 w 8705404"/>
                <a:gd name="connsiteY50" fmla="*/ 504830 h 5335342"/>
                <a:gd name="connsiteX51" fmla="*/ 1034071 w 8705404"/>
                <a:gd name="connsiteY51" fmla="*/ 443818 h 5335342"/>
                <a:gd name="connsiteX52" fmla="*/ 1183535 w 8705404"/>
                <a:gd name="connsiteY52" fmla="*/ 221956 h 5335342"/>
                <a:gd name="connsiteX53" fmla="*/ 1751909 w 8705404"/>
                <a:gd name="connsiteY53" fmla="*/ 302819 h 5335342"/>
                <a:gd name="connsiteX54" fmla="*/ 2192128 w 8705404"/>
                <a:gd name="connsiteY54" fmla="*/ 553873 h 5335342"/>
                <a:gd name="connsiteX55" fmla="*/ 2492225 w 8705404"/>
                <a:gd name="connsiteY55" fmla="*/ 940379 h 5335342"/>
                <a:gd name="connsiteX56" fmla="*/ 2868222 w 8705404"/>
                <a:gd name="connsiteY56" fmla="*/ 1853514 h 5335342"/>
                <a:gd name="connsiteX57" fmla="*/ 3412366 w 8705404"/>
                <a:gd name="connsiteY57" fmla="*/ 2682575 h 5335342"/>
                <a:gd name="connsiteX58" fmla="*/ 5260822 w 8705404"/>
                <a:gd name="connsiteY58" fmla="*/ 2886921 h 5335342"/>
                <a:gd name="connsiteX59" fmla="*/ 6156442 w 8705404"/>
                <a:gd name="connsiteY59" fmla="*/ 3100609 h 5335342"/>
                <a:gd name="connsiteX60" fmla="*/ 6841877 w 8705404"/>
                <a:gd name="connsiteY60" fmla="*/ 3845596 h 5335342"/>
                <a:gd name="connsiteX61" fmla="*/ 7561175 w 8705404"/>
                <a:gd name="connsiteY61" fmla="*/ 4672322 h 5335342"/>
                <a:gd name="connsiteX62" fmla="*/ 8539701 w 8705404"/>
                <a:gd name="connsiteY62" fmla="*/ 4772743 h 5335342"/>
                <a:gd name="connsiteX63" fmla="*/ 8553713 w 8705404"/>
                <a:gd name="connsiteY63" fmla="*/ 4791427 h 5335342"/>
                <a:gd name="connsiteX64" fmla="*/ 8347032 w 8705404"/>
                <a:gd name="connsiteY64" fmla="*/ 4871997 h 5335342"/>
                <a:gd name="connsiteX65" fmla="*/ 7444405 w 8705404"/>
                <a:gd name="connsiteY65" fmla="*/ 4610434 h 5335342"/>
                <a:gd name="connsiteX66" fmla="*/ 6764809 w 8705404"/>
                <a:gd name="connsiteY66" fmla="*/ 3768528 h 5335342"/>
                <a:gd name="connsiteX67" fmla="*/ 6002306 w 8705404"/>
                <a:gd name="connsiteY67" fmla="*/ 3039889 h 5335342"/>
                <a:gd name="connsiteX68" fmla="*/ 5061147 w 8705404"/>
                <a:gd name="connsiteY68" fmla="*/ 2916113 h 5335342"/>
                <a:gd name="connsiteX69" fmla="*/ 4112982 w 8705404"/>
                <a:gd name="connsiteY69" fmla="*/ 2951144 h 5335342"/>
                <a:gd name="connsiteX70" fmla="*/ 3290926 w 8705404"/>
                <a:gd name="connsiteY70" fmla="*/ 2603172 h 5335342"/>
                <a:gd name="connsiteX71" fmla="*/ 2401145 w 8705404"/>
                <a:gd name="connsiteY71" fmla="*/ 830616 h 5335342"/>
                <a:gd name="connsiteX72" fmla="*/ 2055509 w 8705404"/>
                <a:gd name="connsiteY72" fmla="*/ 472134 h 5335342"/>
                <a:gd name="connsiteX73" fmla="*/ 1532383 w 8705404"/>
                <a:gd name="connsiteY73" fmla="*/ 268956 h 5335342"/>
                <a:gd name="connsiteX74" fmla="*/ 309809 w 8705404"/>
                <a:gd name="connsiteY74" fmla="*/ 362372 h 5335342"/>
                <a:gd name="connsiteX75" fmla="*/ 307474 w 8705404"/>
                <a:gd name="connsiteY75" fmla="*/ 342521 h 5335342"/>
                <a:gd name="connsiteX76" fmla="*/ 609906 w 8705404"/>
                <a:gd name="connsiteY76" fmla="*/ 282968 h 5335342"/>
                <a:gd name="connsiteX77" fmla="*/ 1183535 w 8705404"/>
                <a:gd name="connsiteY77" fmla="*/ 221956 h 5335342"/>
                <a:gd name="connsiteX78" fmla="*/ 1331832 w 8705404"/>
                <a:gd name="connsiteY78" fmla="*/ 96 h 5335342"/>
                <a:gd name="connsiteX79" fmla="*/ 1900206 w 8705404"/>
                <a:gd name="connsiteY79" fmla="*/ 80959 h 5335342"/>
                <a:gd name="connsiteX80" fmla="*/ 2340425 w 8705404"/>
                <a:gd name="connsiteY80" fmla="*/ 332013 h 5335342"/>
                <a:gd name="connsiteX81" fmla="*/ 2640522 w 8705404"/>
                <a:gd name="connsiteY81" fmla="*/ 718519 h 5335342"/>
                <a:gd name="connsiteX82" fmla="*/ 3016519 w 8705404"/>
                <a:gd name="connsiteY82" fmla="*/ 1631654 h 5335342"/>
                <a:gd name="connsiteX83" fmla="*/ 3560663 w 8705404"/>
                <a:gd name="connsiteY83" fmla="*/ 2460715 h 5335342"/>
                <a:gd name="connsiteX84" fmla="*/ 5409119 w 8705404"/>
                <a:gd name="connsiteY84" fmla="*/ 2665061 h 5335342"/>
                <a:gd name="connsiteX85" fmla="*/ 6304739 w 8705404"/>
                <a:gd name="connsiteY85" fmla="*/ 2878749 h 5335342"/>
                <a:gd name="connsiteX86" fmla="*/ 6990174 w 8705404"/>
                <a:gd name="connsiteY86" fmla="*/ 3623736 h 5335342"/>
                <a:gd name="connsiteX87" fmla="*/ 7709472 w 8705404"/>
                <a:gd name="connsiteY87" fmla="*/ 4450462 h 5335342"/>
                <a:gd name="connsiteX88" fmla="*/ 8687997 w 8705404"/>
                <a:gd name="connsiteY88" fmla="*/ 4550883 h 5335342"/>
                <a:gd name="connsiteX89" fmla="*/ 8702010 w 8705404"/>
                <a:gd name="connsiteY89" fmla="*/ 4569566 h 5335342"/>
                <a:gd name="connsiteX90" fmla="*/ 8495328 w 8705404"/>
                <a:gd name="connsiteY90" fmla="*/ 4650137 h 5335342"/>
                <a:gd name="connsiteX91" fmla="*/ 7592703 w 8705404"/>
                <a:gd name="connsiteY91" fmla="*/ 4388574 h 5335342"/>
                <a:gd name="connsiteX92" fmla="*/ 6913106 w 8705404"/>
                <a:gd name="connsiteY92" fmla="*/ 3546668 h 5335342"/>
                <a:gd name="connsiteX93" fmla="*/ 6150603 w 8705404"/>
                <a:gd name="connsiteY93" fmla="*/ 2818029 h 5335342"/>
                <a:gd name="connsiteX94" fmla="*/ 5209444 w 8705404"/>
                <a:gd name="connsiteY94" fmla="*/ 2694253 h 5335342"/>
                <a:gd name="connsiteX95" fmla="*/ 4261278 w 8705404"/>
                <a:gd name="connsiteY95" fmla="*/ 2729284 h 5335342"/>
                <a:gd name="connsiteX96" fmla="*/ 3439223 w 8705404"/>
                <a:gd name="connsiteY96" fmla="*/ 2381312 h 5335342"/>
                <a:gd name="connsiteX97" fmla="*/ 2549442 w 8705404"/>
                <a:gd name="connsiteY97" fmla="*/ 608756 h 5335342"/>
                <a:gd name="connsiteX98" fmla="*/ 2203805 w 8705404"/>
                <a:gd name="connsiteY98" fmla="*/ 250275 h 5335342"/>
                <a:gd name="connsiteX99" fmla="*/ 1680680 w 8705404"/>
                <a:gd name="connsiteY99" fmla="*/ 47096 h 5335342"/>
                <a:gd name="connsiteX100" fmla="*/ 458106 w 8705404"/>
                <a:gd name="connsiteY100" fmla="*/ 140512 h 5335342"/>
                <a:gd name="connsiteX101" fmla="*/ 455771 w 8705404"/>
                <a:gd name="connsiteY101" fmla="*/ 120661 h 5335342"/>
                <a:gd name="connsiteX102" fmla="*/ 758203 w 8705404"/>
                <a:gd name="connsiteY102" fmla="*/ 61108 h 5335342"/>
                <a:gd name="connsiteX103" fmla="*/ 1331832 w 8705404"/>
                <a:gd name="connsiteY103" fmla="*/ 96 h 533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8705404" h="5335342">
                  <a:moveTo>
                    <a:pt x="884606" y="665679"/>
                  </a:moveTo>
                  <a:cubicBezTo>
                    <a:pt x="1076691" y="663928"/>
                    <a:pt x="1267901" y="685822"/>
                    <a:pt x="1452980" y="746542"/>
                  </a:cubicBezTo>
                  <a:cubicBezTo>
                    <a:pt x="1615289" y="799088"/>
                    <a:pt x="1765921" y="883162"/>
                    <a:pt x="1893199" y="997596"/>
                  </a:cubicBezTo>
                  <a:cubicBezTo>
                    <a:pt x="2014639" y="1107359"/>
                    <a:pt x="2112725" y="1241643"/>
                    <a:pt x="2193296" y="1384102"/>
                  </a:cubicBezTo>
                  <a:cubicBezTo>
                    <a:pt x="2355605" y="1672522"/>
                    <a:pt x="2449021" y="1991302"/>
                    <a:pt x="2569293" y="2297237"/>
                  </a:cubicBezTo>
                  <a:cubicBezTo>
                    <a:pt x="2690733" y="2605508"/>
                    <a:pt x="2846036" y="2919617"/>
                    <a:pt x="3113438" y="3126298"/>
                  </a:cubicBezTo>
                  <a:cubicBezTo>
                    <a:pt x="3637731" y="3532655"/>
                    <a:pt x="4354694" y="3335315"/>
                    <a:pt x="4961893" y="3330644"/>
                  </a:cubicBezTo>
                  <a:cubicBezTo>
                    <a:pt x="5273667" y="3328309"/>
                    <a:pt x="5588944" y="3373849"/>
                    <a:pt x="5857513" y="3544332"/>
                  </a:cubicBezTo>
                  <a:cubicBezTo>
                    <a:pt x="6145933" y="3728827"/>
                    <a:pt x="6351446" y="4011408"/>
                    <a:pt x="6542948" y="4289319"/>
                  </a:cubicBezTo>
                  <a:cubicBezTo>
                    <a:pt x="6749629" y="4589415"/>
                    <a:pt x="6955143" y="4909363"/>
                    <a:pt x="7262246" y="5116045"/>
                  </a:cubicBezTo>
                  <a:cubicBezTo>
                    <a:pt x="7543659" y="5305211"/>
                    <a:pt x="7932501" y="5392788"/>
                    <a:pt x="8240771" y="5216466"/>
                  </a:cubicBezTo>
                  <a:cubicBezTo>
                    <a:pt x="8251281" y="5209460"/>
                    <a:pt x="8264125" y="5225807"/>
                    <a:pt x="8254784" y="5235150"/>
                  </a:cubicBezTo>
                  <a:cubicBezTo>
                    <a:pt x="8189393" y="5272515"/>
                    <a:pt x="8120499" y="5299373"/>
                    <a:pt x="8048102" y="5315720"/>
                  </a:cubicBezTo>
                  <a:cubicBezTo>
                    <a:pt x="7728155" y="5386949"/>
                    <a:pt x="7390692" y="5256168"/>
                    <a:pt x="7145477" y="5054157"/>
                  </a:cubicBezTo>
                  <a:cubicBezTo>
                    <a:pt x="6864063" y="4821786"/>
                    <a:pt x="6672562" y="4506510"/>
                    <a:pt x="6465880" y="4212251"/>
                  </a:cubicBezTo>
                  <a:cubicBezTo>
                    <a:pt x="6263869" y="3923831"/>
                    <a:pt x="6030331" y="3634244"/>
                    <a:pt x="5703377" y="3483612"/>
                  </a:cubicBezTo>
                  <a:cubicBezTo>
                    <a:pt x="5409119" y="3348159"/>
                    <a:pt x="5078662" y="3342321"/>
                    <a:pt x="4762218" y="3359836"/>
                  </a:cubicBezTo>
                  <a:cubicBezTo>
                    <a:pt x="4446941" y="3376184"/>
                    <a:pt x="4130497" y="3419389"/>
                    <a:pt x="3814053" y="3394867"/>
                  </a:cubicBezTo>
                  <a:cubicBezTo>
                    <a:pt x="3505781" y="3370346"/>
                    <a:pt x="3213859" y="3267589"/>
                    <a:pt x="2991997" y="3046895"/>
                  </a:cubicBezTo>
                  <a:cubicBezTo>
                    <a:pt x="2508573" y="2564638"/>
                    <a:pt x="2471207" y="1826657"/>
                    <a:pt x="2102216" y="1274339"/>
                  </a:cubicBezTo>
                  <a:cubicBezTo>
                    <a:pt x="2009968" y="1135384"/>
                    <a:pt x="1895535" y="1010441"/>
                    <a:pt x="1756579" y="915857"/>
                  </a:cubicBezTo>
                  <a:cubicBezTo>
                    <a:pt x="1600109" y="809597"/>
                    <a:pt x="1419117" y="745374"/>
                    <a:pt x="1233454" y="712679"/>
                  </a:cubicBezTo>
                  <a:cubicBezTo>
                    <a:pt x="824761" y="640282"/>
                    <a:pt x="411399" y="724356"/>
                    <a:pt x="10880" y="806095"/>
                  </a:cubicBezTo>
                  <a:cubicBezTo>
                    <a:pt x="-1964" y="809597"/>
                    <a:pt x="-4300" y="788579"/>
                    <a:pt x="8545" y="786244"/>
                  </a:cubicBezTo>
                  <a:cubicBezTo>
                    <a:pt x="108966" y="765225"/>
                    <a:pt x="209388" y="745374"/>
                    <a:pt x="310977" y="726691"/>
                  </a:cubicBezTo>
                  <a:cubicBezTo>
                    <a:pt x="499560" y="692828"/>
                    <a:pt x="692521" y="667431"/>
                    <a:pt x="884606" y="665679"/>
                  </a:cubicBezTo>
                  <a:close/>
                  <a:moveTo>
                    <a:pt x="1034071" y="443818"/>
                  </a:moveTo>
                  <a:cubicBezTo>
                    <a:pt x="1226156" y="442067"/>
                    <a:pt x="1417366" y="463961"/>
                    <a:pt x="1602445" y="524681"/>
                  </a:cubicBezTo>
                  <a:cubicBezTo>
                    <a:pt x="1764754" y="577227"/>
                    <a:pt x="1915386" y="661301"/>
                    <a:pt x="2042665" y="775735"/>
                  </a:cubicBezTo>
                  <a:cubicBezTo>
                    <a:pt x="2164104" y="885498"/>
                    <a:pt x="2262192" y="1019782"/>
                    <a:pt x="2342762" y="1162241"/>
                  </a:cubicBezTo>
                  <a:cubicBezTo>
                    <a:pt x="2505070" y="1450661"/>
                    <a:pt x="2598486" y="1769441"/>
                    <a:pt x="2718758" y="2075376"/>
                  </a:cubicBezTo>
                  <a:cubicBezTo>
                    <a:pt x="2840199" y="2383647"/>
                    <a:pt x="2995502" y="2697756"/>
                    <a:pt x="3262903" y="2904437"/>
                  </a:cubicBezTo>
                  <a:cubicBezTo>
                    <a:pt x="3787196" y="3310794"/>
                    <a:pt x="4504158" y="3113454"/>
                    <a:pt x="5111358" y="3108783"/>
                  </a:cubicBezTo>
                  <a:cubicBezTo>
                    <a:pt x="5423132" y="3106448"/>
                    <a:pt x="5738409" y="3151988"/>
                    <a:pt x="6006978" y="3322471"/>
                  </a:cubicBezTo>
                  <a:cubicBezTo>
                    <a:pt x="6295398" y="3506966"/>
                    <a:pt x="6500911" y="3789547"/>
                    <a:pt x="6692413" y="4067458"/>
                  </a:cubicBezTo>
                  <a:cubicBezTo>
                    <a:pt x="6899095" y="4367555"/>
                    <a:pt x="7104608" y="4687502"/>
                    <a:pt x="7411711" y="4894184"/>
                  </a:cubicBezTo>
                  <a:cubicBezTo>
                    <a:pt x="7693125" y="5083350"/>
                    <a:pt x="8081966" y="5170927"/>
                    <a:pt x="8390236" y="4994605"/>
                  </a:cubicBezTo>
                  <a:cubicBezTo>
                    <a:pt x="8400746" y="4987599"/>
                    <a:pt x="8412423" y="5003946"/>
                    <a:pt x="8404249" y="5013289"/>
                  </a:cubicBezTo>
                  <a:cubicBezTo>
                    <a:pt x="8338858" y="5050654"/>
                    <a:pt x="8269964" y="5077512"/>
                    <a:pt x="8197567" y="5093859"/>
                  </a:cubicBezTo>
                  <a:cubicBezTo>
                    <a:pt x="7877620" y="5165088"/>
                    <a:pt x="7540157" y="5034307"/>
                    <a:pt x="7294942" y="4832296"/>
                  </a:cubicBezTo>
                  <a:cubicBezTo>
                    <a:pt x="7013528" y="4599925"/>
                    <a:pt x="6822026" y="4284649"/>
                    <a:pt x="6615345" y="3990390"/>
                  </a:cubicBezTo>
                  <a:cubicBezTo>
                    <a:pt x="6413334" y="3701970"/>
                    <a:pt x="6179796" y="3412383"/>
                    <a:pt x="5852842" y="3261751"/>
                  </a:cubicBezTo>
                  <a:cubicBezTo>
                    <a:pt x="5558584" y="3126298"/>
                    <a:pt x="5228127" y="3120460"/>
                    <a:pt x="4911683" y="3137975"/>
                  </a:cubicBezTo>
                  <a:cubicBezTo>
                    <a:pt x="4596406" y="3154323"/>
                    <a:pt x="4279962" y="3197528"/>
                    <a:pt x="3963517" y="3173006"/>
                  </a:cubicBezTo>
                  <a:cubicBezTo>
                    <a:pt x="3655248" y="3148485"/>
                    <a:pt x="3363325" y="3045728"/>
                    <a:pt x="3141463" y="2825034"/>
                  </a:cubicBezTo>
                  <a:cubicBezTo>
                    <a:pt x="2658038" y="2342777"/>
                    <a:pt x="2620672" y="1604796"/>
                    <a:pt x="2251681" y="1052478"/>
                  </a:cubicBezTo>
                  <a:cubicBezTo>
                    <a:pt x="2159434" y="913523"/>
                    <a:pt x="2045000" y="788580"/>
                    <a:pt x="1906044" y="693996"/>
                  </a:cubicBezTo>
                  <a:cubicBezTo>
                    <a:pt x="1749574" y="587736"/>
                    <a:pt x="1568581" y="523513"/>
                    <a:pt x="1382919" y="490818"/>
                  </a:cubicBezTo>
                  <a:cubicBezTo>
                    <a:pt x="974226" y="418421"/>
                    <a:pt x="560864" y="502495"/>
                    <a:pt x="160345" y="584234"/>
                  </a:cubicBezTo>
                  <a:cubicBezTo>
                    <a:pt x="147501" y="587736"/>
                    <a:pt x="145165" y="566718"/>
                    <a:pt x="158010" y="564383"/>
                  </a:cubicBezTo>
                  <a:cubicBezTo>
                    <a:pt x="258431" y="543364"/>
                    <a:pt x="358853" y="523513"/>
                    <a:pt x="460442" y="504830"/>
                  </a:cubicBezTo>
                  <a:cubicBezTo>
                    <a:pt x="649025" y="470967"/>
                    <a:pt x="841986" y="445570"/>
                    <a:pt x="1034071" y="443818"/>
                  </a:cubicBezTo>
                  <a:close/>
                  <a:moveTo>
                    <a:pt x="1183535" y="221956"/>
                  </a:moveTo>
                  <a:cubicBezTo>
                    <a:pt x="1375620" y="220205"/>
                    <a:pt x="1566830" y="242099"/>
                    <a:pt x="1751909" y="302819"/>
                  </a:cubicBezTo>
                  <a:cubicBezTo>
                    <a:pt x="1914218" y="355365"/>
                    <a:pt x="2064850" y="439439"/>
                    <a:pt x="2192128" y="553873"/>
                  </a:cubicBezTo>
                  <a:cubicBezTo>
                    <a:pt x="2313568" y="663636"/>
                    <a:pt x="2411655" y="797920"/>
                    <a:pt x="2492225" y="940379"/>
                  </a:cubicBezTo>
                  <a:cubicBezTo>
                    <a:pt x="2654534" y="1228799"/>
                    <a:pt x="2747951" y="1547579"/>
                    <a:pt x="2868222" y="1853514"/>
                  </a:cubicBezTo>
                  <a:cubicBezTo>
                    <a:pt x="2989663" y="2161785"/>
                    <a:pt x="3144965" y="2475894"/>
                    <a:pt x="3412366" y="2682575"/>
                  </a:cubicBezTo>
                  <a:cubicBezTo>
                    <a:pt x="3936660" y="3088932"/>
                    <a:pt x="4653623" y="2891592"/>
                    <a:pt x="5260822" y="2886921"/>
                  </a:cubicBezTo>
                  <a:cubicBezTo>
                    <a:pt x="5572596" y="2884586"/>
                    <a:pt x="5887873" y="2930126"/>
                    <a:pt x="6156442" y="3100609"/>
                  </a:cubicBezTo>
                  <a:cubicBezTo>
                    <a:pt x="6444862" y="3285104"/>
                    <a:pt x="6650375" y="3567685"/>
                    <a:pt x="6841877" y="3845596"/>
                  </a:cubicBezTo>
                  <a:cubicBezTo>
                    <a:pt x="7048558" y="4145693"/>
                    <a:pt x="7254072" y="4465640"/>
                    <a:pt x="7561175" y="4672322"/>
                  </a:cubicBezTo>
                  <a:cubicBezTo>
                    <a:pt x="7842589" y="4861488"/>
                    <a:pt x="8231430" y="4949065"/>
                    <a:pt x="8539701" y="4772743"/>
                  </a:cubicBezTo>
                  <a:cubicBezTo>
                    <a:pt x="8550210" y="4765737"/>
                    <a:pt x="8561887" y="4782084"/>
                    <a:pt x="8553713" y="4791427"/>
                  </a:cubicBezTo>
                  <a:cubicBezTo>
                    <a:pt x="8488322" y="4828792"/>
                    <a:pt x="8419428" y="4855650"/>
                    <a:pt x="8347032" y="4871997"/>
                  </a:cubicBezTo>
                  <a:cubicBezTo>
                    <a:pt x="8027084" y="4943226"/>
                    <a:pt x="7689621" y="4812445"/>
                    <a:pt x="7444405" y="4610434"/>
                  </a:cubicBezTo>
                  <a:cubicBezTo>
                    <a:pt x="7162992" y="4378063"/>
                    <a:pt x="6971490" y="4062787"/>
                    <a:pt x="6764809" y="3768528"/>
                  </a:cubicBezTo>
                  <a:cubicBezTo>
                    <a:pt x="6562798" y="3480108"/>
                    <a:pt x="6329260" y="3190521"/>
                    <a:pt x="6002306" y="3039889"/>
                  </a:cubicBezTo>
                  <a:cubicBezTo>
                    <a:pt x="5708048" y="2904436"/>
                    <a:pt x="5377592" y="2898598"/>
                    <a:pt x="5061147" y="2916113"/>
                  </a:cubicBezTo>
                  <a:cubicBezTo>
                    <a:pt x="4745870" y="2932461"/>
                    <a:pt x="4429426" y="2975666"/>
                    <a:pt x="4112982" y="2951144"/>
                  </a:cubicBezTo>
                  <a:cubicBezTo>
                    <a:pt x="3804711" y="2926623"/>
                    <a:pt x="3512788" y="2823866"/>
                    <a:pt x="3290926" y="2603172"/>
                  </a:cubicBezTo>
                  <a:cubicBezTo>
                    <a:pt x="2807502" y="2120915"/>
                    <a:pt x="2770136" y="1382934"/>
                    <a:pt x="2401145" y="830616"/>
                  </a:cubicBezTo>
                  <a:cubicBezTo>
                    <a:pt x="2308898" y="691661"/>
                    <a:pt x="2194464" y="566718"/>
                    <a:pt x="2055509" y="472134"/>
                  </a:cubicBezTo>
                  <a:cubicBezTo>
                    <a:pt x="1899038" y="365874"/>
                    <a:pt x="1718046" y="301651"/>
                    <a:pt x="1532383" y="268956"/>
                  </a:cubicBezTo>
                  <a:cubicBezTo>
                    <a:pt x="1123690" y="196559"/>
                    <a:pt x="710328" y="280633"/>
                    <a:pt x="309809" y="362372"/>
                  </a:cubicBezTo>
                  <a:cubicBezTo>
                    <a:pt x="296965" y="365874"/>
                    <a:pt x="294629" y="344856"/>
                    <a:pt x="307474" y="342521"/>
                  </a:cubicBezTo>
                  <a:cubicBezTo>
                    <a:pt x="407895" y="321502"/>
                    <a:pt x="508317" y="301651"/>
                    <a:pt x="609906" y="282968"/>
                  </a:cubicBezTo>
                  <a:cubicBezTo>
                    <a:pt x="798489" y="249105"/>
                    <a:pt x="991450" y="223708"/>
                    <a:pt x="1183535" y="221956"/>
                  </a:cubicBezTo>
                  <a:close/>
                  <a:moveTo>
                    <a:pt x="1331832" y="96"/>
                  </a:moveTo>
                  <a:cubicBezTo>
                    <a:pt x="1523917" y="-1655"/>
                    <a:pt x="1715127" y="20239"/>
                    <a:pt x="1900206" y="80959"/>
                  </a:cubicBezTo>
                  <a:cubicBezTo>
                    <a:pt x="2062515" y="133505"/>
                    <a:pt x="2213147" y="217579"/>
                    <a:pt x="2340425" y="332013"/>
                  </a:cubicBezTo>
                  <a:cubicBezTo>
                    <a:pt x="2461865" y="441776"/>
                    <a:pt x="2559951" y="576060"/>
                    <a:pt x="2640522" y="718519"/>
                  </a:cubicBezTo>
                  <a:cubicBezTo>
                    <a:pt x="2802831" y="1006939"/>
                    <a:pt x="2896247" y="1325719"/>
                    <a:pt x="3016519" y="1631654"/>
                  </a:cubicBezTo>
                  <a:cubicBezTo>
                    <a:pt x="3137959" y="1939925"/>
                    <a:pt x="3293262" y="2254034"/>
                    <a:pt x="3560663" y="2460715"/>
                  </a:cubicBezTo>
                  <a:cubicBezTo>
                    <a:pt x="4084957" y="2867072"/>
                    <a:pt x="4801919" y="2669732"/>
                    <a:pt x="5409119" y="2665061"/>
                  </a:cubicBezTo>
                  <a:cubicBezTo>
                    <a:pt x="5720893" y="2662726"/>
                    <a:pt x="6036170" y="2708266"/>
                    <a:pt x="6304739" y="2878749"/>
                  </a:cubicBezTo>
                  <a:cubicBezTo>
                    <a:pt x="6593159" y="3063244"/>
                    <a:pt x="6798672" y="3345825"/>
                    <a:pt x="6990174" y="3623736"/>
                  </a:cubicBezTo>
                  <a:cubicBezTo>
                    <a:pt x="7196856" y="3923833"/>
                    <a:pt x="7402369" y="4243780"/>
                    <a:pt x="7709472" y="4450462"/>
                  </a:cubicBezTo>
                  <a:cubicBezTo>
                    <a:pt x="7990886" y="4639628"/>
                    <a:pt x="8379727" y="4727205"/>
                    <a:pt x="8687997" y="4550883"/>
                  </a:cubicBezTo>
                  <a:cubicBezTo>
                    <a:pt x="8699674" y="4543877"/>
                    <a:pt x="8711351" y="4560225"/>
                    <a:pt x="8702010" y="4569566"/>
                  </a:cubicBezTo>
                  <a:cubicBezTo>
                    <a:pt x="8636619" y="4606932"/>
                    <a:pt x="8567725" y="4633790"/>
                    <a:pt x="8495328" y="4650137"/>
                  </a:cubicBezTo>
                  <a:cubicBezTo>
                    <a:pt x="8175381" y="4721367"/>
                    <a:pt x="7837918" y="4590585"/>
                    <a:pt x="7592703" y="4388574"/>
                  </a:cubicBezTo>
                  <a:cubicBezTo>
                    <a:pt x="7311289" y="4156203"/>
                    <a:pt x="7119787" y="3840927"/>
                    <a:pt x="6913106" y="3546668"/>
                  </a:cubicBezTo>
                  <a:cubicBezTo>
                    <a:pt x="6711095" y="3258248"/>
                    <a:pt x="6477557" y="2968661"/>
                    <a:pt x="6150603" y="2818029"/>
                  </a:cubicBezTo>
                  <a:cubicBezTo>
                    <a:pt x="5856345" y="2682576"/>
                    <a:pt x="5525888" y="2676738"/>
                    <a:pt x="5209444" y="2694253"/>
                  </a:cubicBezTo>
                  <a:cubicBezTo>
                    <a:pt x="4894167" y="2710601"/>
                    <a:pt x="4577723" y="2753806"/>
                    <a:pt x="4261278" y="2729284"/>
                  </a:cubicBezTo>
                  <a:cubicBezTo>
                    <a:pt x="3953008" y="2704763"/>
                    <a:pt x="3661085" y="2602006"/>
                    <a:pt x="3439223" y="2381312"/>
                  </a:cubicBezTo>
                  <a:cubicBezTo>
                    <a:pt x="2955799" y="1899055"/>
                    <a:pt x="2918433" y="1161074"/>
                    <a:pt x="2549442" y="608756"/>
                  </a:cubicBezTo>
                  <a:cubicBezTo>
                    <a:pt x="2457195" y="469801"/>
                    <a:pt x="2342761" y="344858"/>
                    <a:pt x="2203805" y="250275"/>
                  </a:cubicBezTo>
                  <a:cubicBezTo>
                    <a:pt x="2047335" y="144014"/>
                    <a:pt x="1866342" y="79792"/>
                    <a:pt x="1680680" y="47096"/>
                  </a:cubicBezTo>
                  <a:cubicBezTo>
                    <a:pt x="1271987" y="-25301"/>
                    <a:pt x="858625" y="58773"/>
                    <a:pt x="458106" y="140512"/>
                  </a:cubicBezTo>
                  <a:cubicBezTo>
                    <a:pt x="445262" y="144014"/>
                    <a:pt x="442926" y="122996"/>
                    <a:pt x="455771" y="120661"/>
                  </a:cubicBezTo>
                  <a:cubicBezTo>
                    <a:pt x="556192" y="99642"/>
                    <a:pt x="656614" y="79792"/>
                    <a:pt x="758203" y="61108"/>
                  </a:cubicBezTo>
                  <a:cubicBezTo>
                    <a:pt x="946786" y="27245"/>
                    <a:pt x="1139747" y="1848"/>
                    <a:pt x="1331832" y="96"/>
                  </a:cubicBez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-">
              <a:extLst>
                <a:ext uri="{FF2B5EF4-FFF2-40B4-BE49-F238E27FC236}">
                  <a16:creationId xmlns:a16="http://schemas.microsoft.com/office/drawing/2014/main" id="{55A6481D-2A2F-4AEC-822C-6306786A433F}"/>
                </a:ext>
              </a:extLst>
            </p:cNvPr>
            <p:cNvSpPr/>
            <p:nvPr/>
          </p:nvSpPr>
          <p:spPr>
            <a:xfrm>
              <a:off x="1136176" y="-545262"/>
              <a:ext cx="291259" cy="638426"/>
            </a:xfrm>
            <a:custGeom>
              <a:avLst/>
              <a:gdLst>
                <a:gd name="connsiteX0" fmla="*/ 291008 w 291259"/>
                <a:gd name="connsiteY0" fmla="*/ 530132 h 638426"/>
                <a:gd name="connsiteX1" fmla="*/ 243132 w 291259"/>
                <a:gd name="connsiteY1" fmla="*/ 0 h 638426"/>
                <a:gd name="connsiteX2" fmla="*/ 198760 w 291259"/>
                <a:gd name="connsiteY2" fmla="*/ 3503 h 638426"/>
                <a:gd name="connsiteX3" fmla="*/ 240797 w 291259"/>
                <a:gd name="connsiteY3" fmla="*/ 465909 h 638426"/>
                <a:gd name="connsiteX4" fmla="*/ 136872 w 291259"/>
                <a:gd name="connsiteY4" fmla="*/ 448394 h 638426"/>
                <a:gd name="connsiteX5" fmla="*/ 252 w 291259"/>
                <a:gd name="connsiteY5" fmla="*/ 555821 h 638426"/>
                <a:gd name="connsiteX6" fmla="*/ 154388 w 291259"/>
                <a:gd name="connsiteY6" fmla="*/ 637560 h 638426"/>
                <a:gd name="connsiteX7" fmla="*/ 291008 w 291259"/>
                <a:gd name="connsiteY7" fmla="*/ 530132 h 638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1259" h="638426">
                  <a:moveTo>
                    <a:pt x="291008" y="530132"/>
                  </a:moveTo>
                  <a:lnTo>
                    <a:pt x="243132" y="0"/>
                  </a:lnTo>
                  <a:lnTo>
                    <a:pt x="198760" y="3503"/>
                  </a:lnTo>
                  <a:lnTo>
                    <a:pt x="240797" y="465909"/>
                  </a:lnTo>
                  <a:cubicBezTo>
                    <a:pt x="212772" y="451897"/>
                    <a:pt x="176574" y="444891"/>
                    <a:pt x="136872" y="448394"/>
                  </a:cubicBezTo>
                  <a:cubicBezTo>
                    <a:pt x="56302" y="455400"/>
                    <a:pt x="-4419" y="504443"/>
                    <a:pt x="252" y="555821"/>
                  </a:cubicBezTo>
                  <a:cubicBezTo>
                    <a:pt x="4923" y="608367"/>
                    <a:pt x="73817" y="644566"/>
                    <a:pt x="154388" y="637560"/>
                  </a:cubicBezTo>
                  <a:cubicBezTo>
                    <a:pt x="234958" y="630554"/>
                    <a:pt x="295678" y="581511"/>
                    <a:pt x="291008" y="530132"/>
                  </a:cubicBez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-">
              <a:extLst>
                <a:ext uri="{FF2B5EF4-FFF2-40B4-BE49-F238E27FC236}">
                  <a16:creationId xmlns:a16="http://schemas.microsoft.com/office/drawing/2014/main" id="{C1CB5353-8D8E-42CF-9D8D-AEE5D69CB728}"/>
                </a:ext>
              </a:extLst>
            </p:cNvPr>
            <p:cNvSpPr/>
            <p:nvPr/>
          </p:nvSpPr>
          <p:spPr>
            <a:xfrm>
              <a:off x="4986163" y="4795759"/>
              <a:ext cx="562972" cy="483917"/>
            </a:xfrm>
            <a:custGeom>
              <a:avLst/>
              <a:gdLst>
                <a:gd name="connsiteX0" fmla="*/ 526773 w 562972"/>
                <a:gd name="connsiteY0" fmla="*/ 0 h 483917"/>
                <a:gd name="connsiteX1" fmla="*/ 252366 w 562972"/>
                <a:gd name="connsiteY1" fmla="*/ 373661 h 483917"/>
                <a:gd name="connsiteX2" fmla="*/ 186975 w 562972"/>
                <a:gd name="connsiteY2" fmla="*/ 291923 h 483917"/>
                <a:gd name="connsiteX3" fmla="*/ 12989 w 562972"/>
                <a:gd name="connsiteY3" fmla="*/ 282581 h 483917"/>
                <a:gd name="connsiteX4" fmla="*/ 73709 w 562972"/>
                <a:gd name="connsiteY4" fmla="*/ 444890 h 483917"/>
                <a:gd name="connsiteX5" fmla="*/ 247695 w 562972"/>
                <a:gd name="connsiteY5" fmla="*/ 454232 h 483917"/>
                <a:gd name="connsiteX6" fmla="*/ 562972 w 562972"/>
                <a:gd name="connsiteY6" fmla="*/ 25689 h 483917"/>
                <a:gd name="connsiteX7" fmla="*/ 526773 w 562972"/>
                <a:gd name="connsiteY7" fmla="*/ 0 h 483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972" h="483917">
                  <a:moveTo>
                    <a:pt x="526773" y="0"/>
                  </a:moveTo>
                  <a:lnTo>
                    <a:pt x="252366" y="373661"/>
                  </a:lnTo>
                  <a:cubicBezTo>
                    <a:pt x="240689" y="344469"/>
                    <a:pt x="218503" y="315277"/>
                    <a:pt x="186975" y="291923"/>
                  </a:cubicBezTo>
                  <a:cubicBezTo>
                    <a:pt x="121585" y="244047"/>
                    <a:pt x="44517" y="239377"/>
                    <a:pt x="12989" y="282581"/>
                  </a:cubicBezTo>
                  <a:cubicBezTo>
                    <a:pt x="-18538" y="324618"/>
                    <a:pt x="9486" y="398183"/>
                    <a:pt x="73709" y="444890"/>
                  </a:cubicBezTo>
                  <a:cubicBezTo>
                    <a:pt x="139100" y="492765"/>
                    <a:pt x="216168" y="497436"/>
                    <a:pt x="247695" y="454232"/>
                  </a:cubicBezTo>
                  <a:lnTo>
                    <a:pt x="562972" y="25689"/>
                  </a:lnTo>
                  <a:lnTo>
                    <a:pt x="526773" y="0"/>
                  </a:ln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-">
              <a:extLst>
                <a:ext uri="{FF2B5EF4-FFF2-40B4-BE49-F238E27FC236}">
                  <a16:creationId xmlns:a16="http://schemas.microsoft.com/office/drawing/2014/main" id="{B0C5BEEB-8F65-4FFA-9014-C6D55162FB45}"/>
                </a:ext>
              </a:extLst>
            </p:cNvPr>
            <p:cNvSpPr/>
            <p:nvPr/>
          </p:nvSpPr>
          <p:spPr>
            <a:xfrm>
              <a:off x="3866912" y="2355283"/>
              <a:ext cx="520370" cy="343690"/>
            </a:xfrm>
            <a:custGeom>
              <a:avLst/>
              <a:gdLst>
                <a:gd name="connsiteX0" fmla="*/ 495849 w 520370"/>
                <a:gd name="connsiteY0" fmla="*/ 0 h 343690"/>
                <a:gd name="connsiteX1" fmla="*/ 202758 w 520370"/>
                <a:gd name="connsiteY1" fmla="*/ 262731 h 343690"/>
                <a:gd name="connsiteX2" fmla="*/ 161889 w 520370"/>
                <a:gd name="connsiteY2" fmla="*/ 183328 h 343690"/>
                <a:gd name="connsiteX3" fmla="*/ 19430 w 520370"/>
                <a:gd name="connsiteY3" fmla="*/ 144794 h 343690"/>
                <a:gd name="connsiteX4" fmla="*/ 41617 w 520370"/>
                <a:gd name="connsiteY4" fmla="*/ 290755 h 343690"/>
                <a:gd name="connsiteX5" fmla="*/ 184075 w 520370"/>
                <a:gd name="connsiteY5" fmla="*/ 329289 h 343690"/>
                <a:gd name="connsiteX6" fmla="*/ 520370 w 520370"/>
                <a:gd name="connsiteY6" fmla="*/ 28025 h 343690"/>
                <a:gd name="connsiteX7" fmla="*/ 495849 w 520370"/>
                <a:gd name="connsiteY7" fmla="*/ 0 h 34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0370" h="343690">
                  <a:moveTo>
                    <a:pt x="495849" y="0"/>
                  </a:moveTo>
                  <a:lnTo>
                    <a:pt x="202758" y="262731"/>
                  </a:lnTo>
                  <a:cubicBezTo>
                    <a:pt x="198087" y="237042"/>
                    <a:pt x="185243" y="207849"/>
                    <a:pt x="161889" y="183328"/>
                  </a:cubicBezTo>
                  <a:cubicBezTo>
                    <a:pt x="116349" y="131949"/>
                    <a:pt x="52126" y="115601"/>
                    <a:pt x="19430" y="144794"/>
                  </a:cubicBezTo>
                  <a:cubicBezTo>
                    <a:pt x="-13265" y="173986"/>
                    <a:pt x="-3924" y="239377"/>
                    <a:pt x="41617" y="290755"/>
                  </a:cubicBezTo>
                  <a:cubicBezTo>
                    <a:pt x="87157" y="342134"/>
                    <a:pt x="151380" y="358482"/>
                    <a:pt x="184075" y="329289"/>
                  </a:cubicBezTo>
                  <a:lnTo>
                    <a:pt x="520370" y="28025"/>
                  </a:lnTo>
                  <a:lnTo>
                    <a:pt x="495849" y="0"/>
                  </a:ln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-">
              <a:extLst>
                <a:ext uri="{FF2B5EF4-FFF2-40B4-BE49-F238E27FC236}">
                  <a16:creationId xmlns:a16="http://schemas.microsoft.com/office/drawing/2014/main" id="{89DD24C1-94C4-46BE-AF67-0EDC42186888}"/>
                </a:ext>
              </a:extLst>
            </p:cNvPr>
            <p:cNvSpPr/>
            <p:nvPr/>
          </p:nvSpPr>
          <p:spPr>
            <a:xfrm>
              <a:off x="-59386" y="422754"/>
              <a:ext cx="903892" cy="701658"/>
            </a:xfrm>
            <a:custGeom>
              <a:avLst/>
              <a:gdLst>
                <a:gd name="connsiteX0" fmla="*/ 903893 w 903892"/>
                <a:gd name="connsiteY0" fmla="*/ 110931 h 701658"/>
                <a:gd name="connsiteX1" fmla="*/ 860688 w 903892"/>
                <a:gd name="connsiteY1" fmla="*/ 102757 h 701658"/>
                <a:gd name="connsiteX2" fmla="*/ 860688 w 903892"/>
                <a:gd name="connsiteY2" fmla="*/ 102757 h 701658"/>
                <a:gd name="connsiteX3" fmla="*/ 392444 w 903892"/>
                <a:gd name="connsiteY3" fmla="*/ 8174 h 701658"/>
                <a:gd name="connsiteX4" fmla="*/ 392444 w 903892"/>
                <a:gd name="connsiteY4" fmla="*/ 8174 h 701658"/>
                <a:gd name="connsiteX5" fmla="*/ 349239 w 903892"/>
                <a:gd name="connsiteY5" fmla="*/ 0 h 701658"/>
                <a:gd name="connsiteX6" fmla="*/ 256992 w 903892"/>
                <a:gd name="connsiteY6" fmla="*/ 455400 h 701658"/>
                <a:gd name="connsiteX7" fmla="*/ 162409 w 903892"/>
                <a:gd name="connsiteY7" fmla="*/ 408692 h 701658"/>
                <a:gd name="connsiteX8" fmla="*/ 1267 w 903892"/>
                <a:gd name="connsiteY8" fmla="*/ 472915 h 701658"/>
                <a:gd name="connsiteX9" fmla="*/ 125043 w 903892"/>
                <a:gd name="connsiteY9" fmla="*/ 594355 h 701658"/>
                <a:gd name="connsiteX10" fmla="*/ 286184 w 903892"/>
                <a:gd name="connsiteY10" fmla="*/ 530132 h 701658"/>
                <a:gd name="connsiteX11" fmla="*/ 362084 w 903892"/>
                <a:gd name="connsiteY11" fmla="*/ 152968 h 701658"/>
                <a:gd name="connsiteX12" fmla="*/ 830328 w 903892"/>
                <a:gd name="connsiteY12" fmla="*/ 247551 h 701658"/>
                <a:gd name="connsiteX13" fmla="*/ 767273 w 903892"/>
                <a:gd name="connsiteY13" fmla="*/ 558157 h 701658"/>
                <a:gd name="connsiteX14" fmla="*/ 672690 w 903892"/>
                <a:gd name="connsiteY14" fmla="*/ 511449 h 701658"/>
                <a:gd name="connsiteX15" fmla="*/ 511549 w 903892"/>
                <a:gd name="connsiteY15" fmla="*/ 575672 h 701658"/>
                <a:gd name="connsiteX16" fmla="*/ 635324 w 903892"/>
                <a:gd name="connsiteY16" fmla="*/ 697112 h 701658"/>
                <a:gd name="connsiteX17" fmla="*/ 796465 w 903892"/>
                <a:gd name="connsiteY17" fmla="*/ 632889 h 701658"/>
                <a:gd name="connsiteX18" fmla="*/ 872365 w 903892"/>
                <a:gd name="connsiteY18" fmla="*/ 255725 h 701658"/>
                <a:gd name="connsiteX19" fmla="*/ 872365 w 903892"/>
                <a:gd name="connsiteY19" fmla="*/ 255725 h 701658"/>
                <a:gd name="connsiteX20" fmla="*/ 903893 w 903892"/>
                <a:gd name="connsiteY20" fmla="*/ 110931 h 70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03892" h="701658">
                  <a:moveTo>
                    <a:pt x="903893" y="110931"/>
                  </a:moveTo>
                  <a:lnTo>
                    <a:pt x="860688" y="102757"/>
                  </a:lnTo>
                  <a:lnTo>
                    <a:pt x="860688" y="102757"/>
                  </a:lnTo>
                  <a:lnTo>
                    <a:pt x="392444" y="8174"/>
                  </a:lnTo>
                  <a:lnTo>
                    <a:pt x="392444" y="8174"/>
                  </a:lnTo>
                  <a:lnTo>
                    <a:pt x="349239" y="0"/>
                  </a:lnTo>
                  <a:lnTo>
                    <a:pt x="256992" y="455400"/>
                  </a:lnTo>
                  <a:cubicBezTo>
                    <a:pt x="234806" y="434381"/>
                    <a:pt x="200943" y="416866"/>
                    <a:pt x="162409" y="408692"/>
                  </a:cubicBezTo>
                  <a:cubicBezTo>
                    <a:pt x="83006" y="392344"/>
                    <a:pt x="10609" y="421537"/>
                    <a:pt x="1267" y="472915"/>
                  </a:cubicBezTo>
                  <a:cubicBezTo>
                    <a:pt x="-9242" y="524294"/>
                    <a:pt x="46807" y="579175"/>
                    <a:pt x="125043" y="594355"/>
                  </a:cubicBezTo>
                  <a:cubicBezTo>
                    <a:pt x="204446" y="610703"/>
                    <a:pt x="276842" y="581511"/>
                    <a:pt x="286184" y="530132"/>
                  </a:cubicBezTo>
                  <a:lnTo>
                    <a:pt x="362084" y="152968"/>
                  </a:lnTo>
                  <a:lnTo>
                    <a:pt x="830328" y="247551"/>
                  </a:lnTo>
                  <a:lnTo>
                    <a:pt x="767273" y="558157"/>
                  </a:lnTo>
                  <a:cubicBezTo>
                    <a:pt x="745087" y="537138"/>
                    <a:pt x="711224" y="519623"/>
                    <a:pt x="672690" y="511449"/>
                  </a:cubicBezTo>
                  <a:cubicBezTo>
                    <a:pt x="593287" y="495101"/>
                    <a:pt x="520890" y="524294"/>
                    <a:pt x="511549" y="575672"/>
                  </a:cubicBezTo>
                  <a:cubicBezTo>
                    <a:pt x="501039" y="627051"/>
                    <a:pt x="557089" y="681932"/>
                    <a:pt x="635324" y="697112"/>
                  </a:cubicBezTo>
                  <a:cubicBezTo>
                    <a:pt x="714727" y="713460"/>
                    <a:pt x="787124" y="684267"/>
                    <a:pt x="796465" y="632889"/>
                  </a:cubicBezTo>
                  <a:lnTo>
                    <a:pt x="872365" y="255725"/>
                  </a:lnTo>
                  <a:lnTo>
                    <a:pt x="872365" y="255725"/>
                  </a:lnTo>
                  <a:lnTo>
                    <a:pt x="903893" y="110931"/>
                  </a:ln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-">
              <a:extLst>
                <a:ext uri="{FF2B5EF4-FFF2-40B4-BE49-F238E27FC236}">
                  <a16:creationId xmlns:a16="http://schemas.microsoft.com/office/drawing/2014/main" id="{CC1773F4-D1F8-4116-A8B2-E8DBFD62FCEB}"/>
                </a:ext>
              </a:extLst>
            </p:cNvPr>
            <p:cNvSpPr/>
            <p:nvPr/>
          </p:nvSpPr>
          <p:spPr>
            <a:xfrm>
              <a:off x="4380129" y="3023203"/>
              <a:ext cx="762039" cy="852095"/>
            </a:xfrm>
            <a:custGeom>
              <a:avLst/>
              <a:gdLst>
                <a:gd name="connsiteX0" fmla="*/ 756812 w 762039"/>
                <a:gd name="connsiteY0" fmla="*/ 491598 h 852095"/>
                <a:gd name="connsiteX1" fmla="*/ 608515 w 762039"/>
                <a:gd name="connsiteY1" fmla="*/ 136620 h 852095"/>
                <a:gd name="connsiteX2" fmla="*/ 608515 w 762039"/>
                <a:gd name="connsiteY2" fmla="*/ 136620 h 852095"/>
                <a:gd name="connsiteX3" fmla="*/ 551297 w 762039"/>
                <a:gd name="connsiteY3" fmla="*/ 0 h 852095"/>
                <a:gd name="connsiteX4" fmla="*/ 510428 w 762039"/>
                <a:gd name="connsiteY4" fmla="*/ 17515 h 852095"/>
                <a:gd name="connsiteX5" fmla="*/ 510428 w 762039"/>
                <a:gd name="connsiteY5" fmla="*/ 17515 h 852095"/>
                <a:gd name="connsiteX6" fmla="*/ 28172 w 762039"/>
                <a:gd name="connsiteY6" fmla="*/ 218358 h 852095"/>
                <a:gd name="connsiteX7" fmla="*/ 206828 w 762039"/>
                <a:gd name="connsiteY7" fmla="*/ 646901 h 852095"/>
                <a:gd name="connsiteX8" fmla="*/ 102904 w 762039"/>
                <a:gd name="connsiteY8" fmla="*/ 660914 h 852095"/>
                <a:gd name="connsiteX9" fmla="*/ 4818 w 762039"/>
                <a:gd name="connsiteY9" fmla="*/ 804540 h 852095"/>
                <a:gd name="connsiteX10" fmla="*/ 176469 w 762039"/>
                <a:gd name="connsiteY10" fmla="*/ 836067 h 852095"/>
                <a:gd name="connsiteX11" fmla="*/ 274555 w 762039"/>
                <a:gd name="connsiteY11" fmla="*/ 692441 h 852095"/>
                <a:gd name="connsiteX12" fmla="*/ 126258 w 762039"/>
                <a:gd name="connsiteY12" fmla="*/ 337463 h 852095"/>
                <a:gd name="connsiteX13" fmla="*/ 567645 w 762039"/>
                <a:gd name="connsiteY13" fmla="*/ 152968 h 852095"/>
                <a:gd name="connsiteX14" fmla="*/ 690253 w 762039"/>
                <a:gd name="connsiteY14" fmla="*/ 444891 h 852095"/>
                <a:gd name="connsiteX15" fmla="*/ 586328 w 762039"/>
                <a:gd name="connsiteY15" fmla="*/ 458903 h 852095"/>
                <a:gd name="connsiteX16" fmla="*/ 488242 w 762039"/>
                <a:gd name="connsiteY16" fmla="*/ 602529 h 852095"/>
                <a:gd name="connsiteX17" fmla="*/ 659893 w 762039"/>
                <a:gd name="connsiteY17" fmla="*/ 634056 h 852095"/>
                <a:gd name="connsiteX18" fmla="*/ 756812 w 762039"/>
                <a:gd name="connsiteY18" fmla="*/ 491598 h 852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2039" h="852095">
                  <a:moveTo>
                    <a:pt x="756812" y="491598"/>
                  </a:moveTo>
                  <a:lnTo>
                    <a:pt x="608515" y="136620"/>
                  </a:lnTo>
                  <a:lnTo>
                    <a:pt x="608515" y="136620"/>
                  </a:lnTo>
                  <a:lnTo>
                    <a:pt x="551297" y="0"/>
                  </a:lnTo>
                  <a:lnTo>
                    <a:pt x="510428" y="17515"/>
                  </a:lnTo>
                  <a:lnTo>
                    <a:pt x="510428" y="17515"/>
                  </a:lnTo>
                  <a:lnTo>
                    <a:pt x="28172" y="218358"/>
                  </a:lnTo>
                  <a:lnTo>
                    <a:pt x="206828" y="646901"/>
                  </a:lnTo>
                  <a:cubicBezTo>
                    <a:pt x="176469" y="641063"/>
                    <a:pt x="139102" y="645733"/>
                    <a:pt x="102904" y="660914"/>
                  </a:cubicBezTo>
                  <a:cubicBezTo>
                    <a:pt x="28172" y="692441"/>
                    <a:pt x="-15033" y="756664"/>
                    <a:pt x="4818" y="804540"/>
                  </a:cubicBezTo>
                  <a:cubicBezTo>
                    <a:pt x="24669" y="852415"/>
                    <a:pt x="101736" y="866427"/>
                    <a:pt x="176469" y="836067"/>
                  </a:cubicBezTo>
                  <a:cubicBezTo>
                    <a:pt x="251201" y="804540"/>
                    <a:pt x="294405" y="740316"/>
                    <a:pt x="274555" y="692441"/>
                  </a:cubicBezTo>
                  <a:lnTo>
                    <a:pt x="126258" y="337463"/>
                  </a:lnTo>
                  <a:lnTo>
                    <a:pt x="567645" y="152968"/>
                  </a:lnTo>
                  <a:lnTo>
                    <a:pt x="690253" y="444891"/>
                  </a:lnTo>
                  <a:cubicBezTo>
                    <a:pt x="659893" y="439052"/>
                    <a:pt x="622527" y="443723"/>
                    <a:pt x="586328" y="458903"/>
                  </a:cubicBezTo>
                  <a:cubicBezTo>
                    <a:pt x="511596" y="490431"/>
                    <a:pt x="468392" y="554654"/>
                    <a:pt x="488242" y="602529"/>
                  </a:cubicBezTo>
                  <a:cubicBezTo>
                    <a:pt x="508093" y="650404"/>
                    <a:pt x="585161" y="664417"/>
                    <a:pt x="659893" y="634056"/>
                  </a:cubicBezTo>
                  <a:cubicBezTo>
                    <a:pt x="733458" y="603696"/>
                    <a:pt x="777830" y="539473"/>
                    <a:pt x="756812" y="491598"/>
                  </a:cubicBez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-">
              <a:extLst>
                <a:ext uri="{FF2B5EF4-FFF2-40B4-BE49-F238E27FC236}">
                  <a16:creationId xmlns:a16="http://schemas.microsoft.com/office/drawing/2014/main" id="{64129645-FBD2-4CAC-B0F6-826793836A6C}"/>
                </a:ext>
              </a:extLst>
            </p:cNvPr>
            <p:cNvSpPr/>
            <p:nvPr/>
          </p:nvSpPr>
          <p:spPr>
            <a:xfrm>
              <a:off x="1900096" y="872315"/>
              <a:ext cx="655077" cy="537841"/>
            </a:xfrm>
            <a:custGeom>
              <a:avLst/>
              <a:gdLst>
                <a:gd name="connsiteX0" fmla="*/ 655078 w 655077"/>
                <a:gd name="connsiteY0" fmla="*/ 267402 h 537841"/>
                <a:gd name="connsiteX1" fmla="*/ 404024 w 655077"/>
                <a:gd name="connsiteY1" fmla="*/ 21018 h 537841"/>
                <a:gd name="connsiteX2" fmla="*/ 404024 w 655077"/>
                <a:gd name="connsiteY2" fmla="*/ 21018 h 537841"/>
                <a:gd name="connsiteX3" fmla="*/ 383006 w 655077"/>
                <a:gd name="connsiteY3" fmla="*/ 0 h 537841"/>
                <a:gd name="connsiteX4" fmla="*/ 312944 w 655077"/>
                <a:gd name="connsiteY4" fmla="*/ 71229 h 537841"/>
                <a:gd name="connsiteX5" fmla="*/ 312944 w 655077"/>
                <a:gd name="connsiteY5" fmla="*/ 71229 h 537841"/>
                <a:gd name="connsiteX6" fmla="*/ 163480 w 655077"/>
                <a:gd name="connsiteY6" fmla="*/ 224197 h 537841"/>
                <a:gd name="connsiteX7" fmla="*/ 127282 w 655077"/>
                <a:gd name="connsiteY7" fmla="*/ 163477 h 537841"/>
                <a:gd name="connsiteX8" fmla="*/ 12848 w 655077"/>
                <a:gd name="connsiteY8" fmla="*/ 140123 h 537841"/>
                <a:gd name="connsiteX9" fmla="*/ 38537 w 655077"/>
                <a:gd name="connsiteY9" fmla="*/ 254557 h 537841"/>
                <a:gd name="connsiteX10" fmla="*/ 152971 w 655077"/>
                <a:gd name="connsiteY10" fmla="*/ 277911 h 537841"/>
                <a:gd name="connsiteX11" fmla="*/ 335130 w 655077"/>
                <a:gd name="connsiteY11" fmla="*/ 92248 h 537841"/>
                <a:gd name="connsiteX12" fmla="*/ 565166 w 655077"/>
                <a:gd name="connsiteY12" fmla="*/ 317612 h 537841"/>
                <a:gd name="connsiteX13" fmla="*/ 415701 w 655077"/>
                <a:gd name="connsiteY13" fmla="*/ 470580 h 537841"/>
                <a:gd name="connsiteX14" fmla="*/ 379503 w 655077"/>
                <a:gd name="connsiteY14" fmla="*/ 409860 h 537841"/>
                <a:gd name="connsiteX15" fmla="*/ 265069 w 655077"/>
                <a:gd name="connsiteY15" fmla="*/ 386506 h 537841"/>
                <a:gd name="connsiteX16" fmla="*/ 290758 w 655077"/>
                <a:gd name="connsiteY16" fmla="*/ 500940 h 537841"/>
                <a:gd name="connsiteX17" fmla="*/ 405192 w 655077"/>
                <a:gd name="connsiteY17" fmla="*/ 524294 h 537841"/>
                <a:gd name="connsiteX18" fmla="*/ 587352 w 655077"/>
                <a:gd name="connsiteY18" fmla="*/ 338631 h 537841"/>
                <a:gd name="connsiteX19" fmla="*/ 587352 w 655077"/>
                <a:gd name="connsiteY19" fmla="*/ 338631 h 537841"/>
                <a:gd name="connsiteX20" fmla="*/ 655078 w 655077"/>
                <a:gd name="connsiteY20" fmla="*/ 267402 h 537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5077" h="537841">
                  <a:moveTo>
                    <a:pt x="655078" y="267402"/>
                  </a:moveTo>
                  <a:lnTo>
                    <a:pt x="404024" y="21018"/>
                  </a:lnTo>
                  <a:lnTo>
                    <a:pt x="404024" y="21018"/>
                  </a:lnTo>
                  <a:lnTo>
                    <a:pt x="383006" y="0"/>
                  </a:lnTo>
                  <a:lnTo>
                    <a:pt x="312944" y="71229"/>
                  </a:lnTo>
                  <a:lnTo>
                    <a:pt x="312944" y="71229"/>
                  </a:lnTo>
                  <a:lnTo>
                    <a:pt x="163480" y="224197"/>
                  </a:lnTo>
                  <a:cubicBezTo>
                    <a:pt x="158809" y="204346"/>
                    <a:pt x="145965" y="182160"/>
                    <a:pt x="127282" y="163477"/>
                  </a:cubicBezTo>
                  <a:cubicBezTo>
                    <a:pt x="88747" y="124943"/>
                    <a:pt x="37369" y="115602"/>
                    <a:pt x="12848" y="140123"/>
                  </a:cubicBezTo>
                  <a:cubicBezTo>
                    <a:pt x="-11674" y="165812"/>
                    <a:pt x="3" y="217191"/>
                    <a:pt x="38537" y="254557"/>
                  </a:cubicBezTo>
                  <a:cubicBezTo>
                    <a:pt x="77071" y="293091"/>
                    <a:pt x="128449" y="302432"/>
                    <a:pt x="152971" y="277911"/>
                  </a:cubicBezTo>
                  <a:lnTo>
                    <a:pt x="335130" y="92248"/>
                  </a:lnTo>
                  <a:lnTo>
                    <a:pt x="565166" y="317612"/>
                  </a:lnTo>
                  <a:lnTo>
                    <a:pt x="415701" y="470580"/>
                  </a:lnTo>
                  <a:cubicBezTo>
                    <a:pt x="411030" y="450729"/>
                    <a:pt x="398186" y="428543"/>
                    <a:pt x="379503" y="409860"/>
                  </a:cubicBezTo>
                  <a:cubicBezTo>
                    <a:pt x="340969" y="371326"/>
                    <a:pt x="289591" y="361984"/>
                    <a:pt x="265069" y="386506"/>
                  </a:cubicBezTo>
                  <a:cubicBezTo>
                    <a:pt x="240547" y="412195"/>
                    <a:pt x="252224" y="463574"/>
                    <a:pt x="290758" y="500940"/>
                  </a:cubicBezTo>
                  <a:cubicBezTo>
                    <a:pt x="329292" y="539474"/>
                    <a:pt x="380670" y="548815"/>
                    <a:pt x="405192" y="524294"/>
                  </a:cubicBezTo>
                  <a:lnTo>
                    <a:pt x="587352" y="338631"/>
                  </a:lnTo>
                  <a:lnTo>
                    <a:pt x="587352" y="338631"/>
                  </a:lnTo>
                  <a:lnTo>
                    <a:pt x="655078" y="267402"/>
                  </a:ln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-">
              <a:extLst>
                <a:ext uri="{FF2B5EF4-FFF2-40B4-BE49-F238E27FC236}">
                  <a16:creationId xmlns:a16="http://schemas.microsoft.com/office/drawing/2014/main" id="{76C67B99-554C-4C13-B4A6-55A7BDCA30B4}"/>
                </a:ext>
              </a:extLst>
            </p:cNvPr>
            <p:cNvSpPr/>
            <p:nvPr/>
          </p:nvSpPr>
          <p:spPr>
            <a:xfrm>
              <a:off x="2382355" y="2890086"/>
              <a:ext cx="514781" cy="608985"/>
            </a:xfrm>
            <a:custGeom>
              <a:avLst/>
              <a:gdLst>
                <a:gd name="connsiteX0" fmla="*/ 509114 w 514781"/>
                <a:gd name="connsiteY0" fmla="*/ 311773 h 608985"/>
                <a:gd name="connsiteX1" fmla="*/ 380668 w 514781"/>
                <a:gd name="connsiteY1" fmla="*/ 86409 h 608985"/>
                <a:gd name="connsiteX2" fmla="*/ 380668 w 514781"/>
                <a:gd name="connsiteY2" fmla="*/ 86409 h 608985"/>
                <a:gd name="connsiteX3" fmla="*/ 331624 w 514781"/>
                <a:gd name="connsiteY3" fmla="*/ 0 h 608985"/>
                <a:gd name="connsiteX4" fmla="*/ 305935 w 514781"/>
                <a:gd name="connsiteY4" fmla="*/ 15180 h 608985"/>
                <a:gd name="connsiteX5" fmla="*/ 305935 w 514781"/>
                <a:gd name="connsiteY5" fmla="*/ 15180 h 608985"/>
                <a:gd name="connsiteX6" fmla="*/ 0 w 514781"/>
                <a:gd name="connsiteY6" fmla="*/ 189166 h 608985"/>
                <a:gd name="connsiteX7" fmla="*/ 155303 w 514781"/>
                <a:gd name="connsiteY7" fmla="*/ 461238 h 608985"/>
                <a:gd name="connsiteX8" fmla="*/ 86409 w 514781"/>
                <a:gd name="connsiteY8" fmla="*/ 479921 h 608985"/>
                <a:gd name="connsiteX9" fmla="*/ 32695 w 514781"/>
                <a:gd name="connsiteY9" fmla="*/ 583846 h 608985"/>
                <a:gd name="connsiteX10" fmla="*/ 149464 w 514781"/>
                <a:gd name="connsiteY10" fmla="*/ 590852 h 608985"/>
                <a:gd name="connsiteX11" fmla="*/ 203178 w 514781"/>
                <a:gd name="connsiteY11" fmla="*/ 486927 h 608985"/>
                <a:gd name="connsiteX12" fmla="*/ 74732 w 514781"/>
                <a:gd name="connsiteY12" fmla="*/ 261563 h 608985"/>
                <a:gd name="connsiteX13" fmla="*/ 354978 w 514781"/>
                <a:gd name="connsiteY13" fmla="*/ 101589 h 608985"/>
                <a:gd name="connsiteX14" fmla="*/ 461238 w 514781"/>
                <a:gd name="connsiteY14" fmla="*/ 287252 h 608985"/>
                <a:gd name="connsiteX15" fmla="*/ 392344 w 514781"/>
                <a:gd name="connsiteY15" fmla="*/ 305935 h 608985"/>
                <a:gd name="connsiteX16" fmla="*/ 338631 w 514781"/>
                <a:gd name="connsiteY16" fmla="*/ 409860 h 608985"/>
                <a:gd name="connsiteX17" fmla="*/ 455400 w 514781"/>
                <a:gd name="connsiteY17" fmla="*/ 416866 h 608985"/>
                <a:gd name="connsiteX18" fmla="*/ 509114 w 514781"/>
                <a:gd name="connsiteY18" fmla="*/ 311773 h 608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4781" h="608985">
                  <a:moveTo>
                    <a:pt x="509114" y="311773"/>
                  </a:moveTo>
                  <a:lnTo>
                    <a:pt x="380668" y="86409"/>
                  </a:lnTo>
                  <a:lnTo>
                    <a:pt x="380668" y="86409"/>
                  </a:lnTo>
                  <a:lnTo>
                    <a:pt x="331624" y="0"/>
                  </a:lnTo>
                  <a:lnTo>
                    <a:pt x="305935" y="15180"/>
                  </a:lnTo>
                  <a:lnTo>
                    <a:pt x="305935" y="15180"/>
                  </a:lnTo>
                  <a:lnTo>
                    <a:pt x="0" y="189166"/>
                  </a:lnTo>
                  <a:lnTo>
                    <a:pt x="155303" y="461238"/>
                  </a:lnTo>
                  <a:cubicBezTo>
                    <a:pt x="134285" y="460070"/>
                    <a:pt x="109763" y="465909"/>
                    <a:pt x="86409" y="479921"/>
                  </a:cubicBezTo>
                  <a:cubicBezTo>
                    <a:pt x="39701" y="506778"/>
                    <a:pt x="15180" y="553486"/>
                    <a:pt x="32695" y="583846"/>
                  </a:cubicBezTo>
                  <a:cubicBezTo>
                    <a:pt x="50211" y="614206"/>
                    <a:pt x="102757" y="617709"/>
                    <a:pt x="149464" y="590852"/>
                  </a:cubicBezTo>
                  <a:cubicBezTo>
                    <a:pt x="196172" y="563995"/>
                    <a:pt x="220694" y="517287"/>
                    <a:pt x="203178" y="486927"/>
                  </a:cubicBezTo>
                  <a:lnTo>
                    <a:pt x="74732" y="261563"/>
                  </a:lnTo>
                  <a:lnTo>
                    <a:pt x="354978" y="101589"/>
                  </a:lnTo>
                  <a:lnTo>
                    <a:pt x="461238" y="287252"/>
                  </a:lnTo>
                  <a:cubicBezTo>
                    <a:pt x="440220" y="286084"/>
                    <a:pt x="415698" y="291923"/>
                    <a:pt x="392344" y="305935"/>
                  </a:cubicBezTo>
                  <a:cubicBezTo>
                    <a:pt x="345637" y="332792"/>
                    <a:pt x="321115" y="379500"/>
                    <a:pt x="338631" y="409860"/>
                  </a:cubicBezTo>
                  <a:cubicBezTo>
                    <a:pt x="356146" y="440220"/>
                    <a:pt x="408692" y="443723"/>
                    <a:pt x="455400" y="416866"/>
                  </a:cubicBezTo>
                  <a:cubicBezTo>
                    <a:pt x="502107" y="388841"/>
                    <a:pt x="526629" y="342134"/>
                    <a:pt x="509114" y="311773"/>
                  </a:cubicBezTo>
                  <a:close/>
                </a:path>
              </a:pathLst>
            </a:custGeom>
            <a:grpFill/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-">
            <a:extLst>
              <a:ext uri="{FF2B5EF4-FFF2-40B4-BE49-F238E27FC236}">
                <a16:creationId xmlns:a16="http://schemas.microsoft.com/office/drawing/2014/main" id="{A713F464-4A3D-42AD-BB23-45060D276244}"/>
              </a:ext>
            </a:extLst>
          </p:cNvPr>
          <p:cNvGrpSpPr/>
          <p:nvPr/>
        </p:nvGrpSpPr>
        <p:grpSpPr>
          <a:xfrm>
            <a:off x="4496721" y="3875298"/>
            <a:ext cx="2703206" cy="3676471"/>
            <a:chOff x="7929741" y="3501379"/>
            <a:chExt cx="2703206" cy="3676471"/>
          </a:xfrm>
        </p:grpSpPr>
        <p:grpSp>
          <p:nvGrpSpPr>
            <p:cNvPr id="99" name="-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10315336" y="6772661"/>
              <a:ext cx="317611" cy="405189"/>
              <a:chOff x="7250462" y="6772661"/>
              <a:chExt cx="317611" cy="405189"/>
            </a:xfrm>
            <a:solidFill>
              <a:schemeClr val="accent1"/>
            </a:solidFill>
          </p:grpSpPr>
          <p:sp>
            <p:nvSpPr>
              <p:cNvPr id="100" name="-">
                <a:extLst>
                  <a:ext uri="{FF2B5EF4-FFF2-40B4-BE49-F238E27FC236}">
                    <a16:creationId xmlns:a16="http://schemas.microsoft.com/office/drawing/2014/main" id="{6107F6BD-37CC-4A04-97F6-148BDD7E8DC2}"/>
                  </a:ext>
                </a:extLst>
              </p:cNvPr>
              <p:cNvSpPr/>
              <p:nvPr/>
            </p:nvSpPr>
            <p:spPr>
              <a:xfrm>
                <a:off x="7250462" y="6772661"/>
                <a:ext cx="317611" cy="405189"/>
              </a:xfrm>
              <a:custGeom>
                <a:avLst/>
                <a:gdLst>
                  <a:gd name="connsiteX0" fmla="*/ 92247 w 317611"/>
                  <a:gd name="connsiteY0" fmla="*/ 0 h 405189"/>
                  <a:gd name="connsiteX1" fmla="*/ 145961 w 317611"/>
                  <a:gd name="connsiteY1" fmla="*/ 86409 h 405189"/>
                  <a:gd name="connsiteX2" fmla="*/ 225364 w 317611"/>
                  <a:gd name="connsiteY2" fmla="*/ 176321 h 405189"/>
                  <a:gd name="connsiteX3" fmla="*/ 225364 w 317611"/>
                  <a:gd name="connsiteY3" fmla="*/ 176321 h 405189"/>
                  <a:gd name="connsiteX4" fmla="*/ 317612 w 317611"/>
                  <a:gd name="connsiteY4" fmla="*/ 326954 h 405189"/>
                  <a:gd name="connsiteX5" fmla="*/ 263898 w 317611"/>
                  <a:gd name="connsiteY5" fmla="*/ 381835 h 405189"/>
                  <a:gd name="connsiteX6" fmla="*/ 232370 w 317611"/>
                  <a:gd name="connsiteY6" fmla="*/ 395847 h 405189"/>
                  <a:gd name="connsiteX7" fmla="*/ 209016 w 317611"/>
                  <a:gd name="connsiteY7" fmla="*/ 401686 h 405189"/>
                  <a:gd name="connsiteX8" fmla="*/ 190334 w 317611"/>
                  <a:gd name="connsiteY8" fmla="*/ 405189 h 405189"/>
                  <a:gd name="connsiteX9" fmla="*/ 98086 w 317611"/>
                  <a:gd name="connsiteY9" fmla="*/ 254557 h 405189"/>
                  <a:gd name="connsiteX10" fmla="*/ 98086 w 317611"/>
                  <a:gd name="connsiteY10" fmla="*/ 254557 h 405189"/>
                  <a:gd name="connsiteX11" fmla="*/ 53714 w 317611"/>
                  <a:gd name="connsiteY11" fmla="*/ 142459 h 405189"/>
                  <a:gd name="connsiteX12" fmla="*/ 0 w 317611"/>
                  <a:gd name="connsiteY12" fmla="*/ 56049 h 405189"/>
                  <a:gd name="connsiteX13" fmla="*/ 92247 w 317611"/>
                  <a:gd name="connsiteY13" fmla="*/ 0 h 405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7611" h="405189">
                    <a:moveTo>
                      <a:pt x="92247" y="0"/>
                    </a:moveTo>
                    <a:lnTo>
                      <a:pt x="145961" y="86409"/>
                    </a:lnTo>
                    <a:cubicBezTo>
                      <a:pt x="166980" y="121440"/>
                      <a:pt x="193837" y="150632"/>
                      <a:pt x="225364" y="176321"/>
                    </a:cubicBezTo>
                    <a:cubicBezTo>
                      <a:pt x="225364" y="176321"/>
                      <a:pt x="225364" y="176321"/>
                      <a:pt x="225364" y="176321"/>
                    </a:cubicBezTo>
                    <a:lnTo>
                      <a:pt x="317612" y="326954"/>
                    </a:lnTo>
                    <a:cubicBezTo>
                      <a:pt x="301264" y="350308"/>
                      <a:pt x="283749" y="368990"/>
                      <a:pt x="263898" y="381835"/>
                    </a:cubicBezTo>
                    <a:cubicBezTo>
                      <a:pt x="254557" y="387674"/>
                      <a:pt x="244047" y="392344"/>
                      <a:pt x="232370" y="395847"/>
                    </a:cubicBezTo>
                    <a:cubicBezTo>
                      <a:pt x="225364" y="398183"/>
                      <a:pt x="217190" y="400518"/>
                      <a:pt x="209016" y="401686"/>
                    </a:cubicBezTo>
                    <a:cubicBezTo>
                      <a:pt x="203178" y="402854"/>
                      <a:pt x="197339" y="404021"/>
                      <a:pt x="190334" y="405189"/>
                    </a:cubicBezTo>
                    <a:lnTo>
                      <a:pt x="98086" y="254557"/>
                    </a:lnTo>
                    <a:cubicBezTo>
                      <a:pt x="98086" y="254557"/>
                      <a:pt x="98086" y="254557"/>
                      <a:pt x="98086" y="254557"/>
                    </a:cubicBezTo>
                    <a:cubicBezTo>
                      <a:pt x="89912" y="214855"/>
                      <a:pt x="74732" y="177489"/>
                      <a:pt x="53714" y="142459"/>
                    </a:cubicBezTo>
                    <a:lnTo>
                      <a:pt x="0" y="56049"/>
                    </a:lnTo>
                    <a:lnTo>
                      <a:pt x="92247" y="0"/>
                    </a:ln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-">
                <a:extLst>
                  <a:ext uri="{FF2B5EF4-FFF2-40B4-BE49-F238E27FC236}">
                    <a16:creationId xmlns:a16="http://schemas.microsoft.com/office/drawing/2014/main" id="{8EA01116-326C-4D51-ACD8-E26959B0C96C}"/>
                  </a:ext>
                </a:extLst>
              </p:cNvPr>
              <p:cNvSpPr/>
              <p:nvPr/>
            </p:nvSpPr>
            <p:spPr>
              <a:xfrm>
                <a:off x="7251630" y="6772661"/>
                <a:ext cx="232370" cy="402853"/>
              </a:xfrm>
              <a:custGeom>
                <a:avLst/>
                <a:gdLst>
                  <a:gd name="connsiteX0" fmla="*/ 91080 w 232370"/>
                  <a:gd name="connsiteY0" fmla="*/ 0 h 402853"/>
                  <a:gd name="connsiteX1" fmla="*/ 137787 w 232370"/>
                  <a:gd name="connsiteY1" fmla="*/ 75900 h 402853"/>
                  <a:gd name="connsiteX2" fmla="*/ 93415 w 232370"/>
                  <a:gd name="connsiteY2" fmla="*/ 110931 h 402853"/>
                  <a:gd name="connsiteX3" fmla="*/ 141290 w 232370"/>
                  <a:gd name="connsiteY3" fmla="*/ 248718 h 402853"/>
                  <a:gd name="connsiteX4" fmla="*/ 232371 w 232370"/>
                  <a:gd name="connsiteY4" fmla="*/ 397015 h 402853"/>
                  <a:gd name="connsiteX5" fmla="*/ 209017 w 232370"/>
                  <a:gd name="connsiteY5" fmla="*/ 402854 h 402853"/>
                  <a:gd name="connsiteX6" fmla="*/ 119105 w 232370"/>
                  <a:gd name="connsiteY6" fmla="*/ 255724 h 402853"/>
                  <a:gd name="connsiteX7" fmla="*/ 119105 w 232370"/>
                  <a:gd name="connsiteY7" fmla="*/ 253389 h 402853"/>
                  <a:gd name="connsiteX8" fmla="*/ 73564 w 232370"/>
                  <a:gd name="connsiteY8" fmla="*/ 122608 h 402853"/>
                  <a:gd name="connsiteX9" fmla="*/ 47875 w 232370"/>
                  <a:gd name="connsiteY9" fmla="*/ 134285 h 402853"/>
                  <a:gd name="connsiteX10" fmla="*/ 0 w 232370"/>
                  <a:gd name="connsiteY10" fmla="*/ 56049 h 402853"/>
                  <a:gd name="connsiteX11" fmla="*/ 91080 w 232370"/>
                  <a:gd name="connsiteY11" fmla="*/ 0 h 4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2370" h="402853">
                    <a:moveTo>
                      <a:pt x="91080" y="0"/>
                    </a:moveTo>
                    <a:lnTo>
                      <a:pt x="137787" y="75900"/>
                    </a:lnTo>
                    <a:cubicBezTo>
                      <a:pt x="133117" y="85241"/>
                      <a:pt x="113266" y="99254"/>
                      <a:pt x="93415" y="110931"/>
                    </a:cubicBezTo>
                    <a:cubicBezTo>
                      <a:pt x="131949" y="165812"/>
                      <a:pt x="140123" y="233538"/>
                      <a:pt x="141290" y="248718"/>
                    </a:cubicBezTo>
                    <a:lnTo>
                      <a:pt x="232371" y="397015"/>
                    </a:lnTo>
                    <a:cubicBezTo>
                      <a:pt x="225364" y="399351"/>
                      <a:pt x="217190" y="401686"/>
                      <a:pt x="209017" y="402854"/>
                    </a:cubicBezTo>
                    <a:lnTo>
                      <a:pt x="119105" y="255724"/>
                    </a:lnTo>
                    <a:lnTo>
                      <a:pt x="119105" y="253389"/>
                    </a:lnTo>
                    <a:cubicBezTo>
                      <a:pt x="119105" y="252221"/>
                      <a:pt x="114434" y="178657"/>
                      <a:pt x="73564" y="122608"/>
                    </a:cubicBezTo>
                    <a:cubicBezTo>
                      <a:pt x="61888" y="128446"/>
                      <a:pt x="51379" y="133116"/>
                      <a:pt x="47875" y="134285"/>
                    </a:cubicBezTo>
                    <a:lnTo>
                      <a:pt x="0" y="56049"/>
                    </a:lnTo>
                    <a:lnTo>
                      <a:pt x="91080" y="0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-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8488892" y="4649773"/>
              <a:ext cx="548060" cy="372068"/>
              <a:chOff x="5424018" y="4649773"/>
              <a:chExt cx="548060" cy="372068"/>
            </a:xfrm>
            <a:solidFill>
              <a:schemeClr val="accent1"/>
            </a:solidFill>
          </p:grpSpPr>
          <p:sp>
            <p:nvSpPr>
              <p:cNvPr id="103" name="-">
                <a:extLst>
                  <a:ext uri="{FF2B5EF4-FFF2-40B4-BE49-F238E27FC236}">
                    <a16:creationId xmlns:a16="http://schemas.microsoft.com/office/drawing/2014/main" id="{2593C9EB-A6D5-4136-B2DB-958534736550}"/>
                  </a:ext>
                </a:extLst>
              </p:cNvPr>
              <p:cNvSpPr/>
              <p:nvPr/>
            </p:nvSpPr>
            <p:spPr>
              <a:xfrm rot="-1890842">
                <a:off x="5397372" y="4801945"/>
                <a:ext cx="601352" cy="67725"/>
              </a:xfrm>
              <a:custGeom>
                <a:avLst/>
                <a:gdLst>
                  <a:gd name="connsiteX0" fmla="*/ 0 w 601352"/>
                  <a:gd name="connsiteY0" fmla="*/ 0 h 67725"/>
                  <a:gd name="connsiteX1" fmla="*/ 601353 w 601352"/>
                  <a:gd name="connsiteY1" fmla="*/ 0 h 67725"/>
                  <a:gd name="connsiteX2" fmla="*/ 601353 w 601352"/>
                  <a:gd name="connsiteY2" fmla="*/ 67725 h 67725"/>
                  <a:gd name="connsiteX3" fmla="*/ 0 w 601352"/>
                  <a:gd name="connsiteY3" fmla="*/ 67725 h 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1352" h="67725">
                    <a:moveTo>
                      <a:pt x="0" y="0"/>
                    </a:moveTo>
                    <a:lnTo>
                      <a:pt x="601353" y="0"/>
                    </a:lnTo>
                    <a:lnTo>
                      <a:pt x="601353" y="67725"/>
                    </a:lnTo>
                    <a:lnTo>
                      <a:pt x="0" y="67725"/>
                    </a:ln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-">
                <a:extLst>
                  <a:ext uri="{FF2B5EF4-FFF2-40B4-BE49-F238E27FC236}">
                    <a16:creationId xmlns:a16="http://schemas.microsoft.com/office/drawing/2014/main" id="{161AA2B9-9EC8-4837-8A2C-7C843E5A31D5}"/>
                  </a:ext>
                </a:extLst>
              </p:cNvPr>
              <p:cNvSpPr/>
              <p:nvPr/>
            </p:nvSpPr>
            <p:spPr>
              <a:xfrm>
                <a:off x="5834052" y="4671984"/>
                <a:ext cx="113266" cy="93415"/>
              </a:xfrm>
              <a:custGeom>
                <a:avLst/>
                <a:gdLst>
                  <a:gd name="connsiteX0" fmla="*/ 65391 w 113266"/>
                  <a:gd name="connsiteY0" fmla="*/ 0 h 93415"/>
                  <a:gd name="connsiteX1" fmla="*/ 0 w 113266"/>
                  <a:gd name="connsiteY1" fmla="*/ 39702 h 93415"/>
                  <a:gd name="connsiteX2" fmla="*/ 43205 w 113266"/>
                  <a:gd name="connsiteY2" fmla="*/ 93415 h 93415"/>
                  <a:gd name="connsiteX3" fmla="*/ 113266 w 113266"/>
                  <a:gd name="connsiteY3" fmla="*/ 50211 h 93415"/>
                  <a:gd name="connsiteX4" fmla="*/ 65391 w 113266"/>
                  <a:gd name="connsiteY4" fmla="*/ 0 h 93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266" h="93415">
                    <a:moveTo>
                      <a:pt x="65391" y="0"/>
                    </a:moveTo>
                    <a:lnTo>
                      <a:pt x="0" y="39702"/>
                    </a:lnTo>
                    <a:cubicBezTo>
                      <a:pt x="15181" y="58385"/>
                      <a:pt x="31528" y="78235"/>
                      <a:pt x="43205" y="93415"/>
                    </a:cubicBezTo>
                    <a:lnTo>
                      <a:pt x="113266" y="50211"/>
                    </a:lnTo>
                    <a:lnTo>
                      <a:pt x="65391" y="0"/>
                    </a:lnTo>
                    <a:close/>
                  </a:path>
                </a:pathLst>
              </a:custGeom>
              <a:solidFill>
                <a:srgbClr val="D36417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6" name="-">
              <a:extLst>
                <a:ext uri="{FF2B5EF4-FFF2-40B4-BE49-F238E27FC236}">
                  <a16:creationId xmlns:a16="http://schemas.microsoft.com/office/drawing/2014/main" id="{6F2C5C8F-EB58-4567-9ECE-3F9A9748CFAD}"/>
                </a:ext>
              </a:extLst>
            </p:cNvPr>
            <p:cNvSpPr/>
            <p:nvPr/>
          </p:nvSpPr>
          <p:spPr>
            <a:xfrm>
              <a:off x="8453212" y="4550888"/>
              <a:ext cx="1894475" cy="2534370"/>
            </a:xfrm>
            <a:custGeom>
              <a:avLst/>
              <a:gdLst>
                <a:gd name="connsiteX0" fmla="*/ 1200171 w 1894475"/>
                <a:gd name="connsiteY0" fmla="*/ 1842219 h 2534370"/>
                <a:gd name="connsiteX1" fmla="*/ 1177857 w 1894475"/>
                <a:gd name="connsiteY1" fmla="*/ 1850447 h 2534370"/>
                <a:gd name="connsiteX2" fmla="*/ 1158006 w 1894475"/>
                <a:gd name="connsiteY2" fmla="*/ 1933353 h 2534370"/>
                <a:gd name="connsiteX3" fmla="*/ 1240912 w 1894475"/>
                <a:gd name="connsiteY3" fmla="*/ 1953204 h 2534370"/>
                <a:gd name="connsiteX4" fmla="*/ 1260763 w 1894475"/>
                <a:gd name="connsiteY4" fmla="*/ 1870297 h 2534370"/>
                <a:gd name="connsiteX5" fmla="*/ 1200171 w 1894475"/>
                <a:gd name="connsiteY5" fmla="*/ 1842219 h 2534370"/>
                <a:gd name="connsiteX6" fmla="*/ 737765 w 1894475"/>
                <a:gd name="connsiteY6" fmla="*/ 1089058 h 2534370"/>
                <a:gd name="connsiteX7" fmla="*/ 715451 w 1894475"/>
                <a:gd name="connsiteY7" fmla="*/ 1097286 h 2534370"/>
                <a:gd name="connsiteX8" fmla="*/ 695600 w 1894475"/>
                <a:gd name="connsiteY8" fmla="*/ 1180192 h 2534370"/>
                <a:gd name="connsiteX9" fmla="*/ 778506 w 1894475"/>
                <a:gd name="connsiteY9" fmla="*/ 1200043 h 2534370"/>
                <a:gd name="connsiteX10" fmla="*/ 798357 w 1894475"/>
                <a:gd name="connsiteY10" fmla="*/ 1117136 h 2534370"/>
                <a:gd name="connsiteX11" fmla="*/ 737765 w 1894475"/>
                <a:gd name="connsiteY11" fmla="*/ 1089058 h 2534370"/>
                <a:gd name="connsiteX12" fmla="*/ 453404 w 1894475"/>
                <a:gd name="connsiteY12" fmla="*/ 118012 h 2534370"/>
                <a:gd name="connsiteX13" fmla="*/ 270560 w 1894475"/>
                <a:gd name="connsiteY13" fmla="*/ 165468 h 2534370"/>
                <a:gd name="connsiteX14" fmla="*/ 116844 w 1894475"/>
                <a:gd name="connsiteY14" fmla="*/ 427515 h 2534370"/>
                <a:gd name="connsiteX15" fmla="*/ 117682 w 1894475"/>
                <a:gd name="connsiteY15" fmla="*/ 443349 h 2534370"/>
                <a:gd name="connsiteX16" fmla="*/ 149120 w 1894475"/>
                <a:gd name="connsiteY16" fmla="*/ 432869 h 2534370"/>
                <a:gd name="connsiteX17" fmla="*/ 261218 w 1894475"/>
                <a:gd name="connsiteY17" fmla="*/ 484248 h 2534370"/>
                <a:gd name="connsiteX18" fmla="*/ 639374 w 1894475"/>
                <a:gd name="connsiteY18" fmla="*/ 1100170 h 2534370"/>
                <a:gd name="connsiteX19" fmla="*/ 649148 w 1894475"/>
                <a:gd name="connsiteY19" fmla="*/ 1078712 h 2534370"/>
                <a:gd name="connsiteX20" fmla="*/ 683923 w 1894475"/>
                <a:gd name="connsiteY20" fmla="*/ 1045907 h 2534370"/>
                <a:gd name="connsiteX21" fmla="*/ 849735 w 1894475"/>
                <a:gd name="connsiteY21" fmla="*/ 1085609 h 2534370"/>
                <a:gd name="connsiteX22" fmla="*/ 810034 w 1894475"/>
                <a:gd name="connsiteY22" fmla="*/ 1251421 h 2534370"/>
                <a:gd name="connsiteX23" fmla="*/ 764914 w 1894475"/>
                <a:gd name="connsiteY23" fmla="*/ 1267879 h 2534370"/>
                <a:gd name="connsiteX24" fmla="*/ 741675 w 1894475"/>
                <a:gd name="connsiteY24" fmla="*/ 1266794 h 2534370"/>
                <a:gd name="connsiteX25" fmla="*/ 805363 w 1894475"/>
                <a:gd name="connsiteY25" fmla="*/ 1370525 h 2534370"/>
                <a:gd name="connsiteX26" fmla="*/ 746978 w 1894475"/>
                <a:gd name="connsiteY26" fmla="*/ 1405556 h 2534370"/>
                <a:gd name="connsiteX27" fmla="*/ 202834 w 1894475"/>
                <a:gd name="connsiteY27" fmla="*/ 519279 h 2534370"/>
                <a:gd name="connsiteX28" fmla="*/ 147952 w 1894475"/>
                <a:gd name="connsiteY28" fmla="*/ 502931 h 2534370"/>
                <a:gd name="connsiteX29" fmla="*/ 143282 w 1894475"/>
                <a:gd name="connsiteY29" fmla="*/ 505266 h 2534370"/>
                <a:gd name="connsiteX30" fmla="*/ 129128 w 1894475"/>
                <a:gd name="connsiteY30" fmla="*/ 525211 h 2534370"/>
                <a:gd name="connsiteX31" fmla="*/ 135819 w 1894475"/>
                <a:gd name="connsiteY31" fmla="*/ 551491 h 2534370"/>
                <a:gd name="connsiteX32" fmla="*/ 164300 w 1894475"/>
                <a:gd name="connsiteY32" fmla="*/ 610359 h 2534370"/>
                <a:gd name="connsiteX33" fmla="*/ 1179025 w 1894475"/>
                <a:gd name="connsiteY33" fmla="*/ 2264978 h 2534370"/>
                <a:gd name="connsiteX34" fmla="*/ 1218736 w 1894475"/>
                <a:gd name="connsiteY34" fmla="*/ 2316959 h 2534370"/>
                <a:gd name="connsiteX35" fmla="*/ 1247457 w 1894475"/>
                <a:gd name="connsiteY35" fmla="*/ 2342040 h 2534370"/>
                <a:gd name="connsiteX36" fmla="*/ 1264266 w 1894475"/>
                <a:gd name="connsiteY36" fmla="*/ 2340878 h 2534370"/>
                <a:gd name="connsiteX37" fmla="*/ 1282949 w 1894475"/>
                <a:gd name="connsiteY37" fmla="*/ 2322195 h 2534370"/>
                <a:gd name="connsiteX38" fmla="*/ 1281782 w 1894475"/>
                <a:gd name="connsiteY38" fmla="*/ 2280158 h 2534370"/>
                <a:gd name="connsiteX39" fmla="*/ 1013213 w 1894475"/>
                <a:gd name="connsiteY39" fmla="*/ 1841106 h 2534370"/>
                <a:gd name="connsiteX40" fmla="*/ 1071597 w 1894475"/>
                <a:gd name="connsiteY40" fmla="*/ 1806075 h 2534370"/>
                <a:gd name="connsiteX41" fmla="*/ 1100969 w 1894475"/>
                <a:gd name="connsiteY41" fmla="*/ 1854093 h 2534370"/>
                <a:gd name="connsiteX42" fmla="*/ 1111061 w 1894475"/>
                <a:gd name="connsiteY42" fmla="*/ 1831873 h 2534370"/>
                <a:gd name="connsiteX43" fmla="*/ 1146329 w 1894475"/>
                <a:gd name="connsiteY43" fmla="*/ 1799068 h 2534370"/>
                <a:gd name="connsiteX44" fmla="*/ 1191449 w 1894475"/>
                <a:gd name="connsiteY44" fmla="*/ 1782611 h 2534370"/>
                <a:gd name="connsiteX45" fmla="*/ 1312141 w 1894475"/>
                <a:gd name="connsiteY45" fmla="*/ 1838770 h 2534370"/>
                <a:gd name="connsiteX46" fmla="*/ 1272440 w 1894475"/>
                <a:gd name="connsiteY46" fmla="*/ 2004582 h 2534370"/>
                <a:gd name="connsiteX47" fmla="*/ 1227320 w 1894475"/>
                <a:gd name="connsiteY47" fmla="*/ 2021040 h 2534370"/>
                <a:gd name="connsiteX48" fmla="*/ 1202378 w 1894475"/>
                <a:gd name="connsiteY48" fmla="*/ 2019875 h 2534370"/>
                <a:gd name="connsiteX49" fmla="*/ 1340166 w 1894475"/>
                <a:gd name="connsiteY49" fmla="*/ 2245128 h 2534370"/>
                <a:gd name="connsiteX50" fmla="*/ 1344837 w 1894475"/>
                <a:gd name="connsiteY50" fmla="*/ 2353723 h 2534370"/>
                <a:gd name="connsiteX51" fmla="*/ 1326738 w 1894475"/>
                <a:gd name="connsiteY51" fmla="*/ 2379121 h 2534370"/>
                <a:gd name="connsiteX52" fmla="*/ 1316411 w 1894475"/>
                <a:gd name="connsiteY52" fmla="*/ 2387406 h 2534370"/>
                <a:gd name="connsiteX53" fmla="*/ 1320817 w 1894475"/>
                <a:gd name="connsiteY53" fmla="*/ 2389939 h 2534370"/>
                <a:gd name="connsiteX54" fmla="*/ 1623915 w 1894475"/>
                <a:gd name="connsiteY54" fmla="*/ 2371238 h 2534370"/>
                <a:gd name="connsiteX55" fmla="*/ 1730175 w 1894475"/>
                <a:gd name="connsiteY55" fmla="*/ 1926347 h 2534370"/>
                <a:gd name="connsiteX56" fmla="*/ 715451 w 1894475"/>
                <a:gd name="connsiteY56" fmla="*/ 271728 h 2534370"/>
                <a:gd name="connsiteX57" fmla="*/ 453404 w 1894475"/>
                <a:gd name="connsiteY57" fmla="*/ 118012 h 2534370"/>
                <a:gd name="connsiteX58" fmla="*/ 458798 w 1894475"/>
                <a:gd name="connsiteY58" fmla="*/ 432 h 2534370"/>
                <a:gd name="connsiteX59" fmla="*/ 814705 w 1894475"/>
                <a:gd name="connsiteY59" fmla="*/ 209841 h 2534370"/>
                <a:gd name="connsiteX60" fmla="*/ 1829428 w 1894475"/>
                <a:gd name="connsiteY60" fmla="*/ 1864459 h 2534370"/>
                <a:gd name="connsiteX61" fmla="*/ 1684635 w 1894475"/>
                <a:gd name="connsiteY61" fmla="*/ 2469324 h 2534370"/>
                <a:gd name="connsiteX62" fmla="*/ 1079771 w 1894475"/>
                <a:gd name="connsiteY62" fmla="*/ 2324530 h 2534370"/>
                <a:gd name="connsiteX63" fmla="*/ 65047 w 1894475"/>
                <a:gd name="connsiteY63" fmla="*/ 669911 h 2534370"/>
                <a:gd name="connsiteX64" fmla="*/ 209841 w 1894475"/>
                <a:gd name="connsiteY64" fmla="*/ 65047 h 2534370"/>
                <a:gd name="connsiteX65" fmla="*/ 458798 w 1894475"/>
                <a:gd name="connsiteY65" fmla="*/ 432 h 2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894475" h="2534370">
                  <a:moveTo>
                    <a:pt x="1200171" y="1842219"/>
                  </a:moveTo>
                  <a:cubicBezTo>
                    <a:pt x="1192453" y="1843368"/>
                    <a:pt x="1184863" y="1846069"/>
                    <a:pt x="1177857" y="1850447"/>
                  </a:cubicBezTo>
                  <a:cubicBezTo>
                    <a:pt x="1149833" y="1867963"/>
                    <a:pt x="1140490" y="1905328"/>
                    <a:pt x="1158006" y="1933353"/>
                  </a:cubicBezTo>
                  <a:cubicBezTo>
                    <a:pt x="1175521" y="1961378"/>
                    <a:pt x="1212887" y="1970719"/>
                    <a:pt x="1240912" y="1953204"/>
                  </a:cubicBezTo>
                  <a:cubicBezTo>
                    <a:pt x="1268937" y="1935689"/>
                    <a:pt x="1278279" y="1898322"/>
                    <a:pt x="1260763" y="1870297"/>
                  </a:cubicBezTo>
                  <a:cubicBezTo>
                    <a:pt x="1247627" y="1849279"/>
                    <a:pt x="1223324" y="1838770"/>
                    <a:pt x="1200171" y="1842219"/>
                  </a:cubicBezTo>
                  <a:close/>
                  <a:moveTo>
                    <a:pt x="737765" y="1089058"/>
                  </a:moveTo>
                  <a:cubicBezTo>
                    <a:pt x="730047" y="1090207"/>
                    <a:pt x="722457" y="1092908"/>
                    <a:pt x="715451" y="1097286"/>
                  </a:cubicBezTo>
                  <a:cubicBezTo>
                    <a:pt x="687426" y="1114802"/>
                    <a:pt x="678085" y="1152167"/>
                    <a:pt x="695600" y="1180192"/>
                  </a:cubicBezTo>
                  <a:cubicBezTo>
                    <a:pt x="713115" y="1208217"/>
                    <a:pt x="750482" y="1217558"/>
                    <a:pt x="778506" y="1200043"/>
                  </a:cubicBezTo>
                  <a:cubicBezTo>
                    <a:pt x="806531" y="1182528"/>
                    <a:pt x="815872" y="1145161"/>
                    <a:pt x="798357" y="1117136"/>
                  </a:cubicBezTo>
                  <a:cubicBezTo>
                    <a:pt x="785220" y="1096118"/>
                    <a:pt x="760917" y="1085609"/>
                    <a:pt x="737765" y="1089058"/>
                  </a:cubicBezTo>
                  <a:close/>
                  <a:moveTo>
                    <a:pt x="453404" y="118012"/>
                  </a:moveTo>
                  <a:cubicBezTo>
                    <a:pt x="391143" y="115275"/>
                    <a:pt x="327485" y="130437"/>
                    <a:pt x="270560" y="165468"/>
                  </a:cubicBezTo>
                  <a:cubicBezTo>
                    <a:pt x="175685" y="223853"/>
                    <a:pt x="121406" y="323745"/>
                    <a:pt x="116844" y="427515"/>
                  </a:cubicBezTo>
                  <a:lnTo>
                    <a:pt x="117682" y="443349"/>
                  </a:lnTo>
                  <a:lnTo>
                    <a:pt x="149120" y="432869"/>
                  </a:lnTo>
                  <a:cubicBezTo>
                    <a:pt x="192325" y="425863"/>
                    <a:pt x="236697" y="444546"/>
                    <a:pt x="261218" y="484248"/>
                  </a:cubicBezTo>
                  <a:lnTo>
                    <a:pt x="639374" y="1100170"/>
                  </a:lnTo>
                  <a:lnTo>
                    <a:pt x="649148" y="1078712"/>
                  </a:lnTo>
                  <a:cubicBezTo>
                    <a:pt x="658234" y="1065904"/>
                    <a:pt x="669911" y="1054665"/>
                    <a:pt x="683923" y="1045907"/>
                  </a:cubicBezTo>
                  <a:cubicBezTo>
                    <a:pt x="741140" y="1010877"/>
                    <a:pt x="814705" y="1029559"/>
                    <a:pt x="849735" y="1085609"/>
                  </a:cubicBezTo>
                  <a:cubicBezTo>
                    <a:pt x="884766" y="1142826"/>
                    <a:pt x="866083" y="1216390"/>
                    <a:pt x="810034" y="1251421"/>
                  </a:cubicBezTo>
                  <a:cubicBezTo>
                    <a:pt x="795730" y="1260179"/>
                    <a:pt x="780404" y="1265580"/>
                    <a:pt x="764914" y="1267879"/>
                  </a:cubicBezTo>
                  <a:lnTo>
                    <a:pt x="741675" y="1266794"/>
                  </a:lnTo>
                  <a:lnTo>
                    <a:pt x="805363" y="1370525"/>
                  </a:lnTo>
                  <a:lnTo>
                    <a:pt x="746978" y="1405556"/>
                  </a:lnTo>
                  <a:lnTo>
                    <a:pt x="202834" y="519279"/>
                  </a:lnTo>
                  <a:cubicBezTo>
                    <a:pt x="191157" y="500595"/>
                    <a:pt x="167803" y="493589"/>
                    <a:pt x="147952" y="502931"/>
                  </a:cubicBezTo>
                  <a:cubicBezTo>
                    <a:pt x="146785" y="504098"/>
                    <a:pt x="144449" y="504098"/>
                    <a:pt x="143282" y="505266"/>
                  </a:cubicBezTo>
                  <a:lnTo>
                    <a:pt x="129128" y="525211"/>
                  </a:lnTo>
                  <a:lnTo>
                    <a:pt x="135819" y="551491"/>
                  </a:lnTo>
                  <a:cubicBezTo>
                    <a:pt x="143154" y="571661"/>
                    <a:pt x="152623" y="591384"/>
                    <a:pt x="164300" y="610359"/>
                  </a:cubicBezTo>
                  <a:lnTo>
                    <a:pt x="1179025" y="2264978"/>
                  </a:lnTo>
                  <a:cubicBezTo>
                    <a:pt x="1190702" y="2283953"/>
                    <a:pt x="1204039" y="2301304"/>
                    <a:pt x="1218736" y="2316959"/>
                  </a:cubicBezTo>
                  <a:lnTo>
                    <a:pt x="1247457" y="2342040"/>
                  </a:lnTo>
                  <a:lnTo>
                    <a:pt x="1264266" y="2340878"/>
                  </a:lnTo>
                  <a:cubicBezTo>
                    <a:pt x="1272440" y="2336207"/>
                    <a:pt x="1279446" y="2329201"/>
                    <a:pt x="1282949" y="2322195"/>
                  </a:cubicBezTo>
                  <a:cubicBezTo>
                    <a:pt x="1289956" y="2309351"/>
                    <a:pt x="1289956" y="2293003"/>
                    <a:pt x="1281782" y="2280158"/>
                  </a:cubicBezTo>
                  <a:lnTo>
                    <a:pt x="1013213" y="1841106"/>
                  </a:lnTo>
                  <a:lnTo>
                    <a:pt x="1071597" y="1806075"/>
                  </a:lnTo>
                  <a:lnTo>
                    <a:pt x="1100969" y="1854093"/>
                  </a:lnTo>
                  <a:lnTo>
                    <a:pt x="1111061" y="1831873"/>
                  </a:lnTo>
                  <a:cubicBezTo>
                    <a:pt x="1120202" y="1819065"/>
                    <a:pt x="1132025" y="1807826"/>
                    <a:pt x="1146329" y="1799068"/>
                  </a:cubicBezTo>
                  <a:cubicBezTo>
                    <a:pt x="1160633" y="1790311"/>
                    <a:pt x="1175959" y="1784910"/>
                    <a:pt x="1191449" y="1782611"/>
                  </a:cubicBezTo>
                  <a:cubicBezTo>
                    <a:pt x="1237920" y="1775715"/>
                    <a:pt x="1285868" y="1796733"/>
                    <a:pt x="1312141" y="1838770"/>
                  </a:cubicBezTo>
                  <a:cubicBezTo>
                    <a:pt x="1347172" y="1895987"/>
                    <a:pt x="1328489" y="1969551"/>
                    <a:pt x="1272440" y="2004582"/>
                  </a:cubicBezTo>
                  <a:cubicBezTo>
                    <a:pt x="1258136" y="2013340"/>
                    <a:pt x="1242810" y="2018741"/>
                    <a:pt x="1227320" y="2021040"/>
                  </a:cubicBezTo>
                  <a:lnTo>
                    <a:pt x="1202378" y="2019875"/>
                  </a:lnTo>
                  <a:lnTo>
                    <a:pt x="1340166" y="2245128"/>
                  </a:lnTo>
                  <a:cubicBezTo>
                    <a:pt x="1361185" y="2278990"/>
                    <a:pt x="1361185" y="2321027"/>
                    <a:pt x="1344837" y="2353723"/>
                  </a:cubicBezTo>
                  <a:cubicBezTo>
                    <a:pt x="1340166" y="2363065"/>
                    <a:pt x="1334036" y="2371531"/>
                    <a:pt x="1326738" y="2379121"/>
                  </a:cubicBezTo>
                  <a:lnTo>
                    <a:pt x="1316411" y="2387406"/>
                  </a:lnTo>
                  <a:lnTo>
                    <a:pt x="1320817" y="2389939"/>
                  </a:lnTo>
                  <a:cubicBezTo>
                    <a:pt x="1415464" y="2432816"/>
                    <a:pt x="1529040" y="2429623"/>
                    <a:pt x="1623915" y="2371238"/>
                  </a:cubicBezTo>
                  <a:cubicBezTo>
                    <a:pt x="1775715" y="2277822"/>
                    <a:pt x="1823590" y="2078147"/>
                    <a:pt x="1730175" y="1926347"/>
                  </a:cubicBezTo>
                  <a:lnTo>
                    <a:pt x="715451" y="271728"/>
                  </a:lnTo>
                  <a:cubicBezTo>
                    <a:pt x="657067" y="176853"/>
                    <a:pt x="557174" y="122574"/>
                    <a:pt x="453404" y="118012"/>
                  </a:cubicBezTo>
                  <a:close/>
                  <a:moveTo>
                    <a:pt x="458798" y="432"/>
                  </a:moveTo>
                  <a:cubicBezTo>
                    <a:pt x="600050" y="6681"/>
                    <a:pt x="735886" y="80665"/>
                    <a:pt x="814705" y="209841"/>
                  </a:cubicBezTo>
                  <a:lnTo>
                    <a:pt x="1829428" y="1864459"/>
                  </a:lnTo>
                  <a:cubicBezTo>
                    <a:pt x="1956707" y="2071141"/>
                    <a:pt x="1891317" y="2343213"/>
                    <a:pt x="1684635" y="2469324"/>
                  </a:cubicBezTo>
                  <a:cubicBezTo>
                    <a:pt x="1477954" y="2596602"/>
                    <a:pt x="1205882" y="2531212"/>
                    <a:pt x="1079771" y="2324530"/>
                  </a:cubicBezTo>
                  <a:lnTo>
                    <a:pt x="65047" y="669911"/>
                  </a:lnTo>
                  <a:cubicBezTo>
                    <a:pt x="-62232" y="463229"/>
                    <a:pt x="3159" y="192325"/>
                    <a:pt x="209841" y="65047"/>
                  </a:cubicBezTo>
                  <a:cubicBezTo>
                    <a:pt x="287346" y="17318"/>
                    <a:pt x="374047" y="-3318"/>
                    <a:pt x="458798" y="432"/>
                  </a:cubicBezTo>
                  <a:close/>
                </a:path>
              </a:pathLst>
            </a:custGeom>
            <a:solidFill>
              <a:srgbClr val="E69838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-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9066246" y="5901898"/>
              <a:ext cx="1031054" cy="687905"/>
              <a:chOff x="6001372" y="5901898"/>
              <a:chExt cx="1031054" cy="687905"/>
            </a:xfrm>
            <a:solidFill>
              <a:schemeClr val="accent1"/>
            </a:solidFill>
          </p:grpSpPr>
          <p:sp>
            <p:nvSpPr>
              <p:cNvPr id="110" name="-">
                <a:extLst>
                  <a:ext uri="{FF2B5EF4-FFF2-40B4-BE49-F238E27FC236}">
                    <a16:creationId xmlns:a16="http://schemas.microsoft.com/office/drawing/2014/main" id="{F3BFE5B1-8674-4CCA-8C7F-57F5CD231235}"/>
                  </a:ext>
                </a:extLst>
              </p:cNvPr>
              <p:cNvSpPr/>
              <p:nvPr/>
            </p:nvSpPr>
            <p:spPr>
              <a:xfrm>
                <a:off x="6001372" y="5946633"/>
                <a:ext cx="955659" cy="643171"/>
              </a:xfrm>
              <a:custGeom>
                <a:avLst/>
                <a:gdLst>
                  <a:gd name="connsiteX0" fmla="*/ 867255 w 955659"/>
                  <a:gd name="connsiteY0" fmla="*/ 7476 h 643171"/>
                  <a:gd name="connsiteX1" fmla="*/ 21846 w 955659"/>
                  <a:gd name="connsiteY1" fmla="*/ 525932 h 643171"/>
                  <a:gd name="connsiteX2" fmla="*/ 3163 w 955659"/>
                  <a:gd name="connsiteY2" fmla="*/ 572640 h 643171"/>
                  <a:gd name="connsiteX3" fmla="*/ 38194 w 955659"/>
                  <a:gd name="connsiteY3" fmla="*/ 631024 h 643171"/>
                  <a:gd name="connsiteX4" fmla="*/ 88405 w 955659"/>
                  <a:gd name="connsiteY4" fmla="*/ 635695 h 643171"/>
                  <a:gd name="connsiteX5" fmla="*/ 933814 w 955659"/>
                  <a:gd name="connsiteY5" fmla="*/ 117240 h 643171"/>
                  <a:gd name="connsiteX6" fmla="*/ 952496 w 955659"/>
                  <a:gd name="connsiteY6" fmla="*/ 70532 h 643171"/>
                  <a:gd name="connsiteX7" fmla="*/ 917466 w 955659"/>
                  <a:gd name="connsiteY7" fmla="*/ 12147 h 643171"/>
                  <a:gd name="connsiteX8" fmla="*/ 867255 w 955659"/>
                  <a:gd name="connsiteY8" fmla="*/ 7476 h 64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5659" h="643171">
                    <a:moveTo>
                      <a:pt x="867255" y="7476"/>
                    </a:moveTo>
                    <a:lnTo>
                      <a:pt x="21846" y="525932"/>
                    </a:lnTo>
                    <a:cubicBezTo>
                      <a:pt x="3163" y="537609"/>
                      <a:pt x="-5011" y="558627"/>
                      <a:pt x="3163" y="572640"/>
                    </a:cubicBezTo>
                    <a:lnTo>
                      <a:pt x="38194" y="631024"/>
                    </a:lnTo>
                    <a:cubicBezTo>
                      <a:pt x="46368" y="645037"/>
                      <a:pt x="69722" y="647372"/>
                      <a:pt x="88405" y="635695"/>
                    </a:cubicBezTo>
                    <a:lnTo>
                      <a:pt x="933814" y="117240"/>
                    </a:lnTo>
                    <a:cubicBezTo>
                      <a:pt x="952496" y="105563"/>
                      <a:pt x="960670" y="84544"/>
                      <a:pt x="952496" y="70532"/>
                    </a:cubicBezTo>
                    <a:lnTo>
                      <a:pt x="917466" y="12147"/>
                    </a:lnTo>
                    <a:cubicBezTo>
                      <a:pt x="909292" y="-1865"/>
                      <a:pt x="887106" y="-4201"/>
                      <a:pt x="867255" y="7476"/>
                    </a:cubicBez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-">
                <a:extLst>
                  <a:ext uri="{FF2B5EF4-FFF2-40B4-BE49-F238E27FC236}">
                    <a16:creationId xmlns:a16="http://schemas.microsoft.com/office/drawing/2014/main" id="{7689D5AA-498B-4A8E-AFA3-D8A2D1C53D39}"/>
                  </a:ext>
                </a:extLst>
              </p:cNvPr>
              <p:cNvSpPr/>
              <p:nvPr/>
            </p:nvSpPr>
            <p:spPr>
              <a:xfrm rot="-1890842">
                <a:off x="6738500" y="6021973"/>
                <a:ext cx="73563" cy="128444"/>
              </a:xfrm>
              <a:custGeom>
                <a:avLst/>
                <a:gdLst>
                  <a:gd name="connsiteX0" fmla="*/ 0 w 73563"/>
                  <a:gd name="connsiteY0" fmla="*/ 0 h 128444"/>
                  <a:gd name="connsiteX1" fmla="*/ 73563 w 73563"/>
                  <a:gd name="connsiteY1" fmla="*/ 0 h 128444"/>
                  <a:gd name="connsiteX2" fmla="*/ 73563 w 73563"/>
                  <a:gd name="connsiteY2" fmla="*/ 128445 h 128444"/>
                  <a:gd name="connsiteX3" fmla="*/ 0 w 73563"/>
                  <a:gd name="connsiteY3" fmla="*/ 128445 h 128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63" h="128444">
                    <a:moveTo>
                      <a:pt x="0" y="0"/>
                    </a:moveTo>
                    <a:lnTo>
                      <a:pt x="73563" y="0"/>
                    </a:lnTo>
                    <a:lnTo>
                      <a:pt x="73563" y="128445"/>
                    </a:lnTo>
                    <a:lnTo>
                      <a:pt x="0" y="128445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-">
                <a:extLst>
                  <a:ext uri="{FF2B5EF4-FFF2-40B4-BE49-F238E27FC236}">
                    <a16:creationId xmlns:a16="http://schemas.microsoft.com/office/drawing/2014/main" id="{E7FA094C-52BF-4B9A-8F75-D40C8182C355}"/>
                  </a:ext>
                </a:extLst>
              </p:cNvPr>
              <p:cNvSpPr/>
              <p:nvPr/>
            </p:nvSpPr>
            <p:spPr>
              <a:xfrm rot="-7290842">
                <a:off x="6946121" y="5941328"/>
                <a:ext cx="31527" cy="60719"/>
              </a:xfrm>
              <a:custGeom>
                <a:avLst/>
                <a:gdLst>
                  <a:gd name="connsiteX0" fmla="*/ 0 w 31527"/>
                  <a:gd name="connsiteY0" fmla="*/ 0 h 60719"/>
                  <a:gd name="connsiteX1" fmla="*/ 31528 w 31527"/>
                  <a:gd name="connsiteY1" fmla="*/ 0 h 60719"/>
                  <a:gd name="connsiteX2" fmla="*/ 31528 w 31527"/>
                  <a:gd name="connsiteY2" fmla="*/ 60719 h 60719"/>
                  <a:gd name="connsiteX3" fmla="*/ 0 w 31527"/>
                  <a:gd name="connsiteY3" fmla="*/ 60719 h 6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527" h="60719">
                    <a:moveTo>
                      <a:pt x="0" y="0"/>
                    </a:moveTo>
                    <a:lnTo>
                      <a:pt x="31528" y="0"/>
                    </a:lnTo>
                    <a:lnTo>
                      <a:pt x="31528" y="60719"/>
                    </a:lnTo>
                    <a:lnTo>
                      <a:pt x="0" y="60719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-">
                <a:extLst>
                  <a:ext uri="{FF2B5EF4-FFF2-40B4-BE49-F238E27FC236}">
                    <a16:creationId xmlns:a16="http://schemas.microsoft.com/office/drawing/2014/main" id="{A5ADE8D0-8ED1-46D7-8956-1352C36A3A4A}"/>
                  </a:ext>
                </a:extLst>
              </p:cNvPr>
              <p:cNvSpPr/>
              <p:nvPr/>
            </p:nvSpPr>
            <p:spPr>
              <a:xfrm rot="-7290842">
                <a:off x="6939865" y="5938672"/>
                <a:ext cx="103923" cy="31527"/>
              </a:xfrm>
              <a:custGeom>
                <a:avLst/>
                <a:gdLst>
                  <a:gd name="connsiteX0" fmla="*/ 0 w 103923"/>
                  <a:gd name="connsiteY0" fmla="*/ 0 h 31527"/>
                  <a:gd name="connsiteX1" fmla="*/ 103924 w 103923"/>
                  <a:gd name="connsiteY1" fmla="*/ 0 h 31527"/>
                  <a:gd name="connsiteX2" fmla="*/ 103924 w 103923"/>
                  <a:gd name="connsiteY2" fmla="*/ 31527 h 31527"/>
                  <a:gd name="connsiteX3" fmla="*/ 0 w 103923"/>
                  <a:gd name="connsiteY3" fmla="*/ 31527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923" h="31527">
                    <a:moveTo>
                      <a:pt x="0" y="0"/>
                    </a:moveTo>
                    <a:lnTo>
                      <a:pt x="103924" y="0"/>
                    </a:lnTo>
                    <a:lnTo>
                      <a:pt x="103924" y="31527"/>
                    </a:lnTo>
                    <a:lnTo>
                      <a:pt x="0" y="31527"/>
                    </a:ln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4" name="-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8968160" y="5741264"/>
              <a:ext cx="1029911" cy="687398"/>
              <a:chOff x="5903286" y="5741264"/>
              <a:chExt cx="1029911" cy="687398"/>
            </a:xfrm>
            <a:solidFill>
              <a:schemeClr val="accent1"/>
            </a:solidFill>
          </p:grpSpPr>
          <p:sp>
            <p:nvSpPr>
              <p:cNvPr id="115" name="-">
                <a:extLst>
                  <a:ext uri="{FF2B5EF4-FFF2-40B4-BE49-F238E27FC236}">
                    <a16:creationId xmlns:a16="http://schemas.microsoft.com/office/drawing/2014/main" id="{EFFCF9CA-0EE0-43E4-BA1B-1B1E9D7EAD81}"/>
                  </a:ext>
                </a:extLst>
              </p:cNvPr>
              <p:cNvSpPr/>
              <p:nvPr/>
            </p:nvSpPr>
            <p:spPr>
              <a:xfrm>
                <a:off x="5903286" y="5785491"/>
                <a:ext cx="955659" cy="643171"/>
              </a:xfrm>
              <a:custGeom>
                <a:avLst/>
                <a:gdLst>
                  <a:gd name="connsiteX0" fmla="*/ 867255 w 955659"/>
                  <a:gd name="connsiteY0" fmla="*/ 7476 h 643171"/>
                  <a:gd name="connsiteX1" fmla="*/ 21847 w 955659"/>
                  <a:gd name="connsiteY1" fmla="*/ 525932 h 643171"/>
                  <a:gd name="connsiteX2" fmla="*/ 3163 w 955659"/>
                  <a:gd name="connsiteY2" fmla="*/ 572640 h 643171"/>
                  <a:gd name="connsiteX3" fmla="*/ 38194 w 955659"/>
                  <a:gd name="connsiteY3" fmla="*/ 631024 h 643171"/>
                  <a:gd name="connsiteX4" fmla="*/ 88405 w 955659"/>
                  <a:gd name="connsiteY4" fmla="*/ 635694 h 643171"/>
                  <a:gd name="connsiteX5" fmla="*/ 933814 w 955659"/>
                  <a:gd name="connsiteY5" fmla="*/ 117240 h 643171"/>
                  <a:gd name="connsiteX6" fmla="*/ 952496 w 955659"/>
                  <a:gd name="connsiteY6" fmla="*/ 70532 h 643171"/>
                  <a:gd name="connsiteX7" fmla="*/ 917466 w 955659"/>
                  <a:gd name="connsiteY7" fmla="*/ 12147 h 643171"/>
                  <a:gd name="connsiteX8" fmla="*/ 867255 w 955659"/>
                  <a:gd name="connsiteY8" fmla="*/ 7476 h 64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5659" h="643171">
                    <a:moveTo>
                      <a:pt x="867255" y="7476"/>
                    </a:moveTo>
                    <a:lnTo>
                      <a:pt x="21847" y="525932"/>
                    </a:lnTo>
                    <a:cubicBezTo>
                      <a:pt x="3163" y="537609"/>
                      <a:pt x="-5011" y="558627"/>
                      <a:pt x="3163" y="572640"/>
                    </a:cubicBezTo>
                    <a:lnTo>
                      <a:pt x="38194" y="631024"/>
                    </a:lnTo>
                    <a:cubicBezTo>
                      <a:pt x="46368" y="645037"/>
                      <a:pt x="69722" y="647371"/>
                      <a:pt x="88405" y="635694"/>
                    </a:cubicBezTo>
                    <a:lnTo>
                      <a:pt x="933814" y="117240"/>
                    </a:lnTo>
                    <a:cubicBezTo>
                      <a:pt x="952496" y="105563"/>
                      <a:pt x="960670" y="84544"/>
                      <a:pt x="952496" y="70532"/>
                    </a:cubicBezTo>
                    <a:lnTo>
                      <a:pt x="917466" y="12147"/>
                    </a:lnTo>
                    <a:cubicBezTo>
                      <a:pt x="908124" y="-1865"/>
                      <a:pt x="885939" y="-4201"/>
                      <a:pt x="867255" y="7476"/>
                    </a:cubicBez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-">
                <a:extLst>
                  <a:ext uri="{FF2B5EF4-FFF2-40B4-BE49-F238E27FC236}">
                    <a16:creationId xmlns:a16="http://schemas.microsoft.com/office/drawing/2014/main" id="{F32D4E6B-DAF3-4196-A017-C923A80A1FF5}"/>
                  </a:ext>
                </a:extLst>
              </p:cNvPr>
              <p:cNvSpPr/>
              <p:nvPr/>
            </p:nvSpPr>
            <p:spPr>
              <a:xfrm rot="-1890842">
                <a:off x="6639683" y="5862328"/>
                <a:ext cx="73563" cy="128444"/>
              </a:xfrm>
              <a:custGeom>
                <a:avLst/>
                <a:gdLst>
                  <a:gd name="connsiteX0" fmla="*/ 0 w 73563"/>
                  <a:gd name="connsiteY0" fmla="*/ 0 h 128444"/>
                  <a:gd name="connsiteX1" fmla="*/ 73563 w 73563"/>
                  <a:gd name="connsiteY1" fmla="*/ 0 h 128444"/>
                  <a:gd name="connsiteX2" fmla="*/ 73563 w 73563"/>
                  <a:gd name="connsiteY2" fmla="*/ 128444 h 128444"/>
                  <a:gd name="connsiteX3" fmla="*/ 0 w 73563"/>
                  <a:gd name="connsiteY3" fmla="*/ 128444 h 128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63" h="128444">
                    <a:moveTo>
                      <a:pt x="0" y="0"/>
                    </a:moveTo>
                    <a:lnTo>
                      <a:pt x="73563" y="0"/>
                    </a:lnTo>
                    <a:lnTo>
                      <a:pt x="73563" y="128444"/>
                    </a:lnTo>
                    <a:lnTo>
                      <a:pt x="0" y="128444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-">
                <a:extLst>
                  <a:ext uri="{FF2B5EF4-FFF2-40B4-BE49-F238E27FC236}">
                    <a16:creationId xmlns:a16="http://schemas.microsoft.com/office/drawing/2014/main" id="{1938C84F-407E-4022-9334-EBE842DC7908}"/>
                  </a:ext>
                </a:extLst>
              </p:cNvPr>
              <p:cNvSpPr/>
              <p:nvPr/>
            </p:nvSpPr>
            <p:spPr>
              <a:xfrm rot="-7290842">
                <a:off x="6849046" y="5781189"/>
                <a:ext cx="31527" cy="60719"/>
              </a:xfrm>
              <a:custGeom>
                <a:avLst/>
                <a:gdLst>
                  <a:gd name="connsiteX0" fmla="*/ 0 w 31527"/>
                  <a:gd name="connsiteY0" fmla="*/ 0 h 60719"/>
                  <a:gd name="connsiteX1" fmla="*/ 31528 w 31527"/>
                  <a:gd name="connsiteY1" fmla="*/ 0 h 60719"/>
                  <a:gd name="connsiteX2" fmla="*/ 31528 w 31527"/>
                  <a:gd name="connsiteY2" fmla="*/ 60719 h 60719"/>
                  <a:gd name="connsiteX3" fmla="*/ 0 w 31527"/>
                  <a:gd name="connsiteY3" fmla="*/ 60719 h 6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527" h="60719">
                    <a:moveTo>
                      <a:pt x="0" y="0"/>
                    </a:moveTo>
                    <a:lnTo>
                      <a:pt x="31528" y="0"/>
                    </a:lnTo>
                    <a:lnTo>
                      <a:pt x="31528" y="60719"/>
                    </a:lnTo>
                    <a:lnTo>
                      <a:pt x="0" y="60719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-">
                <a:extLst>
                  <a:ext uri="{FF2B5EF4-FFF2-40B4-BE49-F238E27FC236}">
                    <a16:creationId xmlns:a16="http://schemas.microsoft.com/office/drawing/2014/main" id="{B8BC0E61-D6D5-4BDA-8550-9EEDCAF01753}"/>
                  </a:ext>
                </a:extLst>
              </p:cNvPr>
              <p:cNvSpPr/>
              <p:nvPr/>
            </p:nvSpPr>
            <p:spPr>
              <a:xfrm rot="-7290842">
                <a:off x="6840636" y="5778038"/>
                <a:ext cx="103923" cy="31527"/>
              </a:xfrm>
              <a:custGeom>
                <a:avLst/>
                <a:gdLst>
                  <a:gd name="connsiteX0" fmla="*/ 0 w 103923"/>
                  <a:gd name="connsiteY0" fmla="*/ 0 h 31527"/>
                  <a:gd name="connsiteX1" fmla="*/ 103923 w 103923"/>
                  <a:gd name="connsiteY1" fmla="*/ 0 h 31527"/>
                  <a:gd name="connsiteX2" fmla="*/ 103923 w 103923"/>
                  <a:gd name="connsiteY2" fmla="*/ 31527 h 31527"/>
                  <a:gd name="connsiteX3" fmla="*/ 0 w 103923"/>
                  <a:gd name="connsiteY3" fmla="*/ 31527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923" h="31527">
                    <a:moveTo>
                      <a:pt x="0" y="0"/>
                    </a:moveTo>
                    <a:lnTo>
                      <a:pt x="103923" y="0"/>
                    </a:lnTo>
                    <a:lnTo>
                      <a:pt x="103923" y="31527"/>
                    </a:lnTo>
                    <a:lnTo>
                      <a:pt x="0" y="31527"/>
                    </a:ln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-">
              <a:extLst>
                <a:ext uri="{FF2B5EF4-FFF2-40B4-BE49-F238E27FC236}">
                  <a16:creationId xmlns:a16="http://schemas.microsoft.com/office/drawing/2014/main" id="{B8FE1029-3B7F-4B62-9792-0ACB834888AB}"/>
                </a:ext>
              </a:extLst>
            </p:cNvPr>
            <p:cNvGrpSpPr/>
            <p:nvPr/>
          </p:nvGrpSpPr>
          <p:grpSpPr>
            <a:xfrm>
              <a:off x="8867738" y="5577308"/>
              <a:ext cx="1030239" cy="687877"/>
              <a:chOff x="5802864" y="5577308"/>
              <a:chExt cx="1030239" cy="687877"/>
            </a:xfrm>
            <a:solidFill>
              <a:schemeClr val="accent1"/>
            </a:solidFill>
          </p:grpSpPr>
          <p:sp>
            <p:nvSpPr>
              <p:cNvPr id="120" name="-">
                <a:extLst>
                  <a:ext uri="{FF2B5EF4-FFF2-40B4-BE49-F238E27FC236}">
                    <a16:creationId xmlns:a16="http://schemas.microsoft.com/office/drawing/2014/main" id="{06FD8C5C-599B-401D-B1D7-DCD317749A70}"/>
                  </a:ext>
                </a:extLst>
              </p:cNvPr>
              <p:cNvSpPr/>
              <p:nvPr/>
            </p:nvSpPr>
            <p:spPr>
              <a:xfrm>
                <a:off x="5802864" y="5622014"/>
                <a:ext cx="955659" cy="643171"/>
              </a:xfrm>
              <a:custGeom>
                <a:avLst/>
                <a:gdLst>
                  <a:gd name="connsiteX0" fmla="*/ 867255 w 955659"/>
                  <a:gd name="connsiteY0" fmla="*/ 7476 h 643171"/>
                  <a:gd name="connsiteX1" fmla="*/ 21846 w 955659"/>
                  <a:gd name="connsiteY1" fmla="*/ 525932 h 643171"/>
                  <a:gd name="connsiteX2" fmla="*/ 3163 w 955659"/>
                  <a:gd name="connsiteY2" fmla="*/ 572640 h 643171"/>
                  <a:gd name="connsiteX3" fmla="*/ 38194 w 955659"/>
                  <a:gd name="connsiteY3" fmla="*/ 631024 h 643171"/>
                  <a:gd name="connsiteX4" fmla="*/ 88405 w 955659"/>
                  <a:gd name="connsiteY4" fmla="*/ 635694 h 643171"/>
                  <a:gd name="connsiteX5" fmla="*/ 933814 w 955659"/>
                  <a:gd name="connsiteY5" fmla="*/ 117240 h 643171"/>
                  <a:gd name="connsiteX6" fmla="*/ 952496 w 955659"/>
                  <a:gd name="connsiteY6" fmla="*/ 70532 h 643171"/>
                  <a:gd name="connsiteX7" fmla="*/ 917466 w 955659"/>
                  <a:gd name="connsiteY7" fmla="*/ 12147 h 643171"/>
                  <a:gd name="connsiteX8" fmla="*/ 867255 w 955659"/>
                  <a:gd name="connsiteY8" fmla="*/ 7476 h 64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5659" h="643171">
                    <a:moveTo>
                      <a:pt x="867255" y="7476"/>
                    </a:moveTo>
                    <a:lnTo>
                      <a:pt x="21846" y="525932"/>
                    </a:lnTo>
                    <a:cubicBezTo>
                      <a:pt x="3163" y="537609"/>
                      <a:pt x="-5011" y="558627"/>
                      <a:pt x="3163" y="572640"/>
                    </a:cubicBezTo>
                    <a:lnTo>
                      <a:pt x="38194" y="631024"/>
                    </a:lnTo>
                    <a:cubicBezTo>
                      <a:pt x="46368" y="645037"/>
                      <a:pt x="69722" y="647371"/>
                      <a:pt x="88405" y="635694"/>
                    </a:cubicBezTo>
                    <a:lnTo>
                      <a:pt x="933814" y="117240"/>
                    </a:lnTo>
                    <a:cubicBezTo>
                      <a:pt x="952496" y="105563"/>
                      <a:pt x="960670" y="84544"/>
                      <a:pt x="952496" y="70532"/>
                    </a:cubicBezTo>
                    <a:lnTo>
                      <a:pt x="917466" y="12147"/>
                    </a:lnTo>
                    <a:cubicBezTo>
                      <a:pt x="908124" y="-1865"/>
                      <a:pt x="885938" y="-4201"/>
                      <a:pt x="867255" y="7476"/>
                    </a:cubicBez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-">
                <a:extLst>
                  <a:ext uri="{FF2B5EF4-FFF2-40B4-BE49-F238E27FC236}">
                    <a16:creationId xmlns:a16="http://schemas.microsoft.com/office/drawing/2014/main" id="{5E2BA7E6-17A6-4E5D-BB4B-CBD82FEF77A1}"/>
                  </a:ext>
                </a:extLst>
              </p:cNvPr>
              <p:cNvSpPr/>
              <p:nvPr/>
            </p:nvSpPr>
            <p:spPr>
              <a:xfrm rot="-1890842">
                <a:off x="6539452" y="5698695"/>
                <a:ext cx="73563" cy="128444"/>
              </a:xfrm>
              <a:custGeom>
                <a:avLst/>
                <a:gdLst>
                  <a:gd name="connsiteX0" fmla="*/ 0 w 73563"/>
                  <a:gd name="connsiteY0" fmla="*/ 0 h 128444"/>
                  <a:gd name="connsiteX1" fmla="*/ 73563 w 73563"/>
                  <a:gd name="connsiteY1" fmla="*/ 0 h 128444"/>
                  <a:gd name="connsiteX2" fmla="*/ 73563 w 73563"/>
                  <a:gd name="connsiteY2" fmla="*/ 128444 h 128444"/>
                  <a:gd name="connsiteX3" fmla="*/ 0 w 73563"/>
                  <a:gd name="connsiteY3" fmla="*/ 128444 h 128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63" h="128444">
                    <a:moveTo>
                      <a:pt x="0" y="0"/>
                    </a:moveTo>
                    <a:lnTo>
                      <a:pt x="73563" y="0"/>
                    </a:lnTo>
                    <a:lnTo>
                      <a:pt x="73563" y="128444"/>
                    </a:lnTo>
                    <a:lnTo>
                      <a:pt x="0" y="128444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-">
                <a:extLst>
                  <a:ext uri="{FF2B5EF4-FFF2-40B4-BE49-F238E27FC236}">
                    <a16:creationId xmlns:a16="http://schemas.microsoft.com/office/drawing/2014/main" id="{005597D9-93FC-4C2E-AFC9-6C883CE559EB}"/>
                  </a:ext>
                </a:extLst>
              </p:cNvPr>
              <p:cNvSpPr/>
              <p:nvPr/>
            </p:nvSpPr>
            <p:spPr>
              <a:xfrm rot="-7291136">
                <a:off x="6747742" y="5617230"/>
                <a:ext cx="31528" cy="60722"/>
              </a:xfrm>
              <a:custGeom>
                <a:avLst/>
                <a:gdLst>
                  <a:gd name="connsiteX0" fmla="*/ 0 w 31528"/>
                  <a:gd name="connsiteY0" fmla="*/ 0 h 60722"/>
                  <a:gd name="connsiteX1" fmla="*/ 31529 w 31528"/>
                  <a:gd name="connsiteY1" fmla="*/ 0 h 60722"/>
                  <a:gd name="connsiteX2" fmla="*/ 31529 w 31528"/>
                  <a:gd name="connsiteY2" fmla="*/ 60723 h 60722"/>
                  <a:gd name="connsiteX3" fmla="*/ 0 w 31528"/>
                  <a:gd name="connsiteY3" fmla="*/ 60723 h 60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528" h="60722">
                    <a:moveTo>
                      <a:pt x="0" y="0"/>
                    </a:moveTo>
                    <a:lnTo>
                      <a:pt x="31529" y="0"/>
                    </a:lnTo>
                    <a:lnTo>
                      <a:pt x="31529" y="60723"/>
                    </a:lnTo>
                    <a:lnTo>
                      <a:pt x="0" y="60723"/>
                    </a:lnTo>
                    <a:close/>
                  </a:path>
                </a:pathLst>
              </a:custGeom>
              <a:solidFill>
                <a:srgbClr val="D56028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-">
                <a:extLst>
                  <a:ext uri="{FF2B5EF4-FFF2-40B4-BE49-F238E27FC236}">
                    <a16:creationId xmlns:a16="http://schemas.microsoft.com/office/drawing/2014/main" id="{557A2F18-B5ED-47C0-9DB6-E50BDE3EDCDF}"/>
                  </a:ext>
                </a:extLst>
              </p:cNvPr>
              <p:cNvSpPr/>
              <p:nvPr/>
            </p:nvSpPr>
            <p:spPr>
              <a:xfrm rot="-7290842">
                <a:off x="6740543" y="5614082"/>
                <a:ext cx="103923" cy="31527"/>
              </a:xfrm>
              <a:custGeom>
                <a:avLst/>
                <a:gdLst>
                  <a:gd name="connsiteX0" fmla="*/ 0 w 103923"/>
                  <a:gd name="connsiteY0" fmla="*/ 0 h 31527"/>
                  <a:gd name="connsiteX1" fmla="*/ 103924 w 103923"/>
                  <a:gd name="connsiteY1" fmla="*/ 0 h 31527"/>
                  <a:gd name="connsiteX2" fmla="*/ 103924 w 103923"/>
                  <a:gd name="connsiteY2" fmla="*/ 31527 h 31527"/>
                  <a:gd name="connsiteX3" fmla="*/ 0 w 103923"/>
                  <a:gd name="connsiteY3" fmla="*/ 31527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923" h="31527">
                    <a:moveTo>
                      <a:pt x="0" y="0"/>
                    </a:moveTo>
                    <a:lnTo>
                      <a:pt x="103924" y="0"/>
                    </a:lnTo>
                    <a:lnTo>
                      <a:pt x="103924" y="31527"/>
                    </a:lnTo>
                    <a:lnTo>
                      <a:pt x="0" y="31527"/>
                    </a:lnTo>
                    <a:close/>
                  </a:path>
                </a:pathLst>
              </a:custGeom>
              <a:solidFill>
                <a:srgbClr val="DF7C2B"/>
              </a:solidFill>
              <a:ln w="116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4" name="-">
              <a:extLst>
                <a:ext uri="{FF2B5EF4-FFF2-40B4-BE49-F238E27FC236}">
                  <a16:creationId xmlns:a16="http://schemas.microsoft.com/office/drawing/2014/main" id="{726D5423-E663-4850-A3A4-384E70383880}"/>
                </a:ext>
              </a:extLst>
            </p:cNvPr>
            <p:cNvSpPr/>
            <p:nvPr/>
          </p:nvSpPr>
          <p:spPr>
            <a:xfrm>
              <a:off x="7929741" y="3501379"/>
              <a:ext cx="2508202" cy="3353020"/>
            </a:xfrm>
            <a:custGeom>
              <a:avLst/>
              <a:gdLst>
                <a:gd name="connsiteX0" fmla="*/ 1205040 w 2508202"/>
                <a:gd name="connsiteY0" fmla="*/ 74 h 3353020"/>
                <a:gd name="connsiteX1" fmla="*/ 1308983 w 2508202"/>
                <a:gd name="connsiteY1" fmla="*/ 6416 h 3353020"/>
                <a:gd name="connsiteX2" fmla="*/ 1084786 w 2508202"/>
                <a:gd name="connsiteY2" fmla="*/ 725714 h 3353020"/>
                <a:gd name="connsiteX3" fmla="*/ 2508202 w 2508202"/>
                <a:gd name="connsiteY3" fmla="*/ 3280623 h 3353020"/>
                <a:gd name="connsiteX4" fmla="*/ 2494190 w 2508202"/>
                <a:gd name="connsiteY4" fmla="*/ 3298139 h 3353020"/>
                <a:gd name="connsiteX5" fmla="*/ 2449817 w 2508202"/>
                <a:gd name="connsiteY5" fmla="*/ 3333170 h 3353020"/>
                <a:gd name="connsiteX6" fmla="*/ 2391433 w 2508202"/>
                <a:gd name="connsiteY6" fmla="*/ 3353020 h 3353020"/>
                <a:gd name="connsiteX7" fmla="*/ 742652 w 2508202"/>
                <a:gd name="connsiteY7" fmla="*/ 935899 h 3353020"/>
                <a:gd name="connsiteX8" fmla="*/ 743718 w 2508202"/>
                <a:gd name="connsiteY8" fmla="*/ 935245 h 3353020"/>
                <a:gd name="connsiteX9" fmla="*/ 742652 w 2508202"/>
                <a:gd name="connsiteY9" fmla="*/ 934731 h 3353020"/>
                <a:gd name="connsiteX10" fmla="*/ 0 w 2508202"/>
                <a:gd name="connsiteY10" fmla="*/ 808620 h 3353020"/>
                <a:gd name="connsiteX11" fmla="*/ 99253 w 2508202"/>
                <a:gd name="connsiteY11" fmla="*/ 636970 h 3353020"/>
                <a:gd name="connsiteX12" fmla="*/ 669088 w 2508202"/>
                <a:gd name="connsiteY12" fmla="*/ 143036 h 3353020"/>
                <a:gd name="connsiteX13" fmla="*/ 1205040 w 2508202"/>
                <a:gd name="connsiteY13" fmla="*/ 74 h 335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08202" h="3353020">
                  <a:moveTo>
                    <a:pt x="1205040" y="74"/>
                  </a:moveTo>
                  <a:cubicBezTo>
                    <a:pt x="1271544" y="-809"/>
                    <a:pt x="1308983" y="6416"/>
                    <a:pt x="1308983" y="6416"/>
                  </a:cubicBezTo>
                  <a:cubicBezTo>
                    <a:pt x="1140835" y="218936"/>
                    <a:pt x="1094127" y="517865"/>
                    <a:pt x="1084786" y="725714"/>
                  </a:cubicBezTo>
                  <a:cubicBezTo>
                    <a:pt x="1117481" y="1036320"/>
                    <a:pt x="1917350" y="2286918"/>
                    <a:pt x="2508202" y="3280623"/>
                  </a:cubicBezTo>
                  <a:cubicBezTo>
                    <a:pt x="2503531" y="3286462"/>
                    <a:pt x="2498860" y="3292300"/>
                    <a:pt x="2494190" y="3298139"/>
                  </a:cubicBezTo>
                  <a:cubicBezTo>
                    <a:pt x="2481345" y="3312151"/>
                    <a:pt x="2466165" y="3323828"/>
                    <a:pt x="2449817" y="3333170"/>
                  </a:cubicBezTo>
                  <a:cubicBezTo>
                    <a:pt x="2432302" y="3342511"/>
                    <a:pt x="2412451" y="3349517"/>
                    <a:pt x="2391433" y="3353020"/>
                  </a:cubicBezTo>
                  <a:cubicBezTo>
                    <a:pt x="1790072" y="2380333"/>
                    <a:pt x="1062599" y="1116891"/>
                    <a:pt x="742652" y="935899"/>
                  </a:cubicBezTo>
                  <a:lnTo>
                    <a:pt x="743718" y="935245"/>
                  </a:lnTo>
                  <a:lnTo>
                    <a:pt x="742652" y="934731"/>
                  </a:lnTo>
                  <a:cubicBezTo>
                    <a:pt x="553486" y="849489"/>
                    <a:pt x="266234" y="754907"/>
                    <a:pt x="0" y="808620"/>
                  </a:cubicBezTo>
                  <a:cubicBezTo>
                    <a:pt x="0" y="808620"/>
                    <a:pt x="36199" y="736224"/>
                    <a:pt x="99253" y="636970"/>
                  </a:cubicBezTo>
                  <a:cubicBezTo>
                    <a:pt x="220694" y="445468"/>
                    <a:pt x="427375" y="265644"/>
                    <a:pt x="669088" y="143036"/>
                  </a:cubicBezTo>
                  <a:cubicBezTo>
                    <a:pt x="902626" y="25537"/>
                    <a:pt x="1094201" y="1545"/>
                    <a:pt x="1205040" y="74"/>
                  </a:cubicBezTo>
                  <a:close/>
                </a:path>
              </a:pathLst>
            </a:custGeom>
            <a:solidFill>
              <a:srgbClr val="E69838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-">
              <a:extLst>
                <a:ext uri="{FF2B5EF4-FFF2-40B4-BE49-F238E27FC236}">
                  <a16:creationId xmlns:a16="http://schemas.microsoft.com/office/drawing/2014/main" id="{03CCDEB2-54EE-4C73-8FD5-8566120EBC3D}"/>
                </a:ext>
              </a:extLst>
            </p:cNvPr>
            <p:cNvSpPr/>
            <p:nvPr/>
          </p:nvSpPr>
          <p:spPr>
            <a:xfrm>
              <a:off x="7929742" y="4132788"/>
              <a:ext cx="2449817" cy="2720443"/>
            </a:xfrm>
            <a:custGeom>
              <a:avLst/>
              <a:gdLst>
                <a:gd name="connsiteX0" fmla="*/ 0 w 2449817"/>
                <a:gd name="connsiteY0" fmla="*/ 177211 h 2720443"/>
                <a:gd name="connsiteX1" fmla="*/ 742652 w 2449817"/>
                <a:gd name="connsiteY1" fmla="*/ 303322 h 2720443"/>
                <a:gd name="connsiteX2" fmla="*/ 2391433 w 2449817"/>
                <a:gd name="connsiteY2" fmla="*/ 2720444 h 2720443"/>
                <a:gd name="connsiteX3" fmla="*/ 2449817 w 2449817"/>
                <a:gd name="connsiteY3" fmla="*/ 2700594 h 2720443"/>
                <a:gd name="connsiteX4" fmla="*/ 1026401 w 2449817"/>
                <a:gd name="connsiteY4" fmla="*/ 372216 h 2720443"/>
                <a:gd name="connsiteX5" fmla="*/ 1006550 w 2449817"/>
                <a:gd name="connsiteY5" fmla="*/ 347695 h 2720443"/>
                <a:gd name="connsiteX6" fmla="*/ 873434 w 2449817"/>
                <a:gd name="connsiteY6" fmla="*/ 225087 h 2720443"/>
                <a:gd name="connsiteX7" fmla="*/ 101589 w 2449817"/>
                <a:gd name="connsiteY7" fmla="*/ 5561 h 2720443"/>
                <a:gd name="connsiteX8" fmla="*/ 0 w 2449817"/>
                <a:gd name="connsiteY8" fmla="*/ 177211 h 272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9817" h="2720443">
                  <a:moveTo>
                    <a:pt x="0" y="177211"/>
                  </a:moveTo>
                  <a:cubicBezTo>
                    <a:pt x="266234" y="123498"/>
                    <a:pt x="553486" y="218081"/>
                    <a:pt x="742652" y="303322"/>
                  </a:cubicBezTo>
                  <a:cubicBezTo>
                    <a:pt x="1062599" y="484314"/>
                    <a:pt x="1790072" y="1747757"/>
                    <a:pt x="2391433" y="2720444"/>
                  </a:cubicBezTo>
                  <a:cubicBezTo>
                    <a:pt x="2412451" y="2716941"/>
                    <a:pt x="2432302" y="2709935"/>
                    <a:pt x="2449817" y="2700594"/>
                  </a:cubicBezTo>
                  <a:cubicBezTo>
                    <a:pt x="2306191" y="2453043"/>
                    <a:pt x="1297306" y="715518"/>
                    <a:pt x="1026401" y="372216"/>
                  </a:cubicBezTo>
                  <a:cubicBezTo>
                    <a:pt x="1019395" y="362875"/>
                    <a:pt x="1012389" y="354701"/>
                    <a:pt x="1006550" y="347695"/>
                  </a:cubicBezTo>
                  <a:cubicBezTo>
                    <a:pt x="966849" y="302155"/>
                    <a:pt x="922476" y="261285"/>
                    <a:pt x="873434" y="225087"/>
                  </a:cubicBezTo>
                  <a:cubicBezTo>
                    <a:pt x="656243" y="63946"/>
                    <a:pt x="317612" y="-23631"/>
                    <a:pt x="101589" y="5561"/>
                  </a:cubicBezTo>
                  <a:cubicBezTo>
                    <a:pt x="36199" y="104815"/>
                    <a:pt x="0" y="177211"/>
                    <a:pt x="0" y="177211"/>
                  </a:cubicBezTo>
                  <a:close/>
                </a:path>
              </a:pathLst>
            </a:custGeom>
            <a:solidFill>
              <a:srgbClr val="DF7C2B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-">
              <a:extLst>
                <a:ext uri="{FF2B5EF4-FFF2-40B4-BE49-F238E27FC236}">
                  <a16:creationId xmlns:a16="http://schemas.microsoft.com/office/drawing/2014/main" id="{E3E4535B-0DF3-4692-A68F-95B4C47EF9D8}"/>
                </a:ext>
              </a:extLst>
            </p:cNvPr>
            <p:cNvSpPr/>
            <p:nvPr/>
          </p:nvSpPr>
          <p:spPr>
            <a:xfrm>
              <a:off x="9571815" y="5341111"/>
              <a:ext cx="193226" cy="163162"/>
            </a:xfrm>
            <a:custGeom>
              <a:avLst/>
              <a:gdLst>
                <a:gd name="connsiteX0" fmla="*/ 2037 w 193226"/>
                <a:gd name="connsiteY0" fmla="*/ 78195 h 163162"/>
                <a:gd name="connsiteX1" fmla="*/ 2037 w 193226"/>
                <a:gd name="connsiteY1" fmla="*/ 78195 h 163162"/>
                <a:gd name="connsiteX2" fmla="*/ 147999 w 193226"/>
                <a:gd name="connsiteY2" fmla="*/ 159934 h 163162"/>
                <a:gd name="connsiteX3" fmla="*/ 188868 w 193226"/>
                <a:gd name="connsiteY3" fmla="*/ 124903 h 163162"/>
                <a:gd name="connsiteX4" fmla="*/ 160843 w 193226"/>
                <a:gd name="connsiteY4" fmla="*/ 5798 h 163162"/>
                <a:gd name="connsiteX5" fmla="*/ 145663 w 193226"/>
                <a:gd name="connsiteY5" fmla="*/ 1128 h 163162"/>
                <a:gd name="connsiteX6" fmla="*/ 140992 w 193226"/>
                <a:gd name="connsiteY6" fmla="*/ 16308 h 163162"/>
                <a:gd name="connsiteX7" fmla="*/ 167849 w 193226"/>
                <a:gd name="connsiteY7" fmla="*/ 115562 h 163162"/>
                <a:gd name="connsiteX8" fmla="*/ 140992 w 193226"/>
                <a:gd name="connsiteY8" fmla="*/ 136580 h 163162"/>
                <a:gd name="connsiteX9" fmla="*/ 20720 w 193226"/>
                <a:gd name="connsiteY9" fmla="*/ 63015 h 163162"/>
                <a:gd name="connsiteX10" fmla="*/ 4372 w 193226"/>
                <a:gd name="connsiteY10" fmla="*/ 60680 h 163162"/>
                <a:gd name="connsiteX11" fmla="*/ 2037 w 193226"/>
                <a:gd name="connsiteY11" fmla="*/ 78195 h 16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226" h="163162">
                  <a:moveTo>
                    <a:pt x="2037" y="78195"/>
                  </a:moveTo>
                  <a:cubicBezTo>
                    <a:pt x="2037" y="78195"/>
                    <a:pt x="2037" y="78195"/>
                    <a:pt x="2037" y="78195"/>
                  </a:cubicBezTo>
                  <a:cubicBezTo>
                    <a:pt x="5540" y="82866"/>
                    <a:pt x="82607" y="182120"/>
                    <a:pt x="147999" y="159934"/>
                  </a:cubicBezTo>
                  <a:cubicBezTo>
                    <a:pt x="169017" y="152928"/>
                    <a:pt x="181861" y="141251"/>
                    <a:pt x="188868" y="124903"/>
                  </a:cubicBezTo>
                  <a:cubicBezTo>
                    <a:pt x="199377" y="98046"/>
                    <a:pt x="191203" y="61848"/>
                    <a:pt x="160843" y="5798"/>
                  </a:cubicBezTo>
                  <a:cubicBezTo>
                    <a:pt x="157340" y="-40"/>
                    <a:pt x="151502" y="-1208"/>
                    <a:pt x="145663" y="1128"/>
                  </a:cubicBezTo>
                  <a:cubicBezTo>
                    <a:pt x="139825" y="4631"/>
                    <a:pt x="138657" y="10469"/>
                    <a:pt x="140992" y="16308"/>
                  </a:cubicBezTo>
                  <a:cubicBezTo>
                    <a:pt x="166681" y="64183"/>
                    <a:pt x="176023" y="96879"/>
                    <a:pt x="167849" y="115562"/>
                  </a:cubicBezTo>
                  <a:cubicBezTo>
                    <a:pt x="164346" y="124903"/>
                    <a:pt x="155004" y="133077"/>
                    <a:pt x="140992" y="136580"/>
                  </a:cubicBezTo>
                  <a:cubicBezTo>
                    <a:pt x="98955" y="150592"/>
                    <a:pt x="39403" y="88705"/>
                    <a:pt x="20720" y="63015"/>
                  </a:cubicBezTo>
                  <a:cubicBezTo>
                    <a:pt x="17217" y="58344"/>
                    <a:pt x="10210" y="57177"/>
                    <a:pt x="4372" y="60680"/>
                  </a:cubicBezTo>
                  <a:cubicBezTo>
                    <a:pt x="-298" y="66518"/>
                    <a:pt x="-1466" y="73525"/>
                    <a:pt x="2037" y="78195"/>
                  </a:cubicBezTo>
                  <a:close/>
                </a:path>
              </a:pathLst>
            </a:custGeom>
            <a:solidFill>
              <a:srgbClr val="E69838"/>
            </a:solidFill>
            <a:ln w="11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9" name="-">
            <a:extLst>
              <a:ext uri="{FF2B5EF4-FFF2-40B4-BE49-F238E27FC236}">
                <a16:creationId xmlns:a16="http://schemas.microsoft.com/office/drawing/2014/main" id="{518F1702-5857-4920-A812-E64AEF1D3269}"/>
              </a:ext>
            </a:extLst>
          </p:cNvPr>
          <p:cNvSpPr/>
          <p:nvPr/>
        </p:nvSpPr>
        <p:spPr>
          <a:xfrm>
            <a:off x="-22866" y="1"/>
            <a:ext cx="6898698" cy="9905999"/>
          </a:xfrm>
          <a:custGeom>
            <a:avLst/>
            <a:gdLst>
              <a:gd name="connsiteX0" fmla="*/ 0 w 7065702"/>
              <a:gd name="connsiteY0" fmla="*/ 0 h 9858821"/>
              <a:gd name="connsiteX1" fmla="*/ 0 w 7065702"/>
              <a:gd name="connsiteY1" fmla="*/ 9858821 h 9858821"/>
              <a:gd name="connsiteX2" fmla="*/ 7065703 w 7065702"/>
              <a:gd name="connsiteY2" fmla="*/ 9858821 h 9858821"/>
              <a:gd name="connsiteX3" fmla="*/ 7065703 w 7065702"/>
              <a:gd name="connsiteY3" fmla="*/ 0 h 9858821"/>
              <a:gd name="connsiteX4" fmla="*/ 0 w 7065702"/>
              <a:gd name="connsiteY4" fmla="*/ 0 h 9858821"/>
              <a:gd name="connsiteX5" fmla="*/ 6869531 w 7065702"/>
              <a:gd name="connsiteY5" fmla="*/ 9663817 h 9858821"/>
              <a:gd name="connsiteX6" fmla="*/ 195005 w 7065702"/>
              <a:gd name="connsiteY6" fmla="*/ 9663817 h 9858821"/>
              <a:gd name="connsiteX7" fmla="*/ 195005 w 7065702"/>
              <a:gd name="connsiteY7" fmla="*/ 195005 h 9858821"/>
              <a:gd name="connsiteX8" fmla="*/ 6869531 w 7065702"/>
              <a:gd name="connsiteY8" fmla="*/ 195005 h 9858821"/>
              <a:gd name="connsiteX9" fmla="*/ 6869531 w 7065702"/>
              <a:gd name="connsiteY9" fmla="*/ 9663817 h 9858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65702" h="9858821">
                <a:moveTo>
                  <a:pt x="0" y="0"/>
                </a:moveTo>
                <a:lnTo>
                  <a:pt x="0" y="9858821"/>
                </a:lnTo>
                <a:lnTo>
                  <a:pt x="7065703" y="9858821"/>
                </a:lnTo>
                <a:lnTo>
                  <a:pt x="7065703" y="0"/>
                </a:lnTo>
                <a:lnTo>
                  <a:pt x="0" y="0"/>
                </a:lnTo>
                <a:close/>
                <a:moveTo>
                  <a:pt x="6869531" y="9663817"/>
                </a:moveTo>
                <a:lnTo>
                  <a:pt x="195005" y="9663817"/>
                </a:lnTo>
                <a:lnTo>
                  <a:pt x="195005" y="195005"/>
                </a:lnTo>
                <a:lnTo>
                  <a:pt x="6869531" y="195005"/>
                </a:lnTo>
                <a:lnTo>
                  <a:pt x="6869531" y="96638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1677" cap="flat">
            <a:noFill/>
            <a:prstDash val="solid"/>
            <a:miter/>
          </a:ln>
          <a:effectLst>
            <a:outerShdw blurRad="127000" sx="99000" sy="99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826D3D4-DC4B-4BB9-82E5-7C9F19A63762}"/>
              </a:ext>
            </a:extLst>
          </p:cNvPr>
          <p:cNvSpPr txBox="1"/>
          <p:nvPr/>
        </p:nvSpPr>
        <p:spPr>
          <a:xfrm>
            <a:off x="1749608" y="461557"/>
            <a:ext cx="33778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 XBlk BT" panose="020B0903020204020204" pitchFamily="34" charset="0"/>
              </a:rPr>
              <a:t>JAZZ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03E848F2-991A-4F12-A9AB-079F2D1A3BFC}"/>
              </a:ext>
            </a:extLst>
          </p:cNvPr>
          <p:cNvSpPr txBox="1"/>
          <p:nvPr/>
        </p:nvSpPr>
        <p:spPr>
          <a:xfrm>
            <a:off x="1810798" y="1596653"/>
            <a:ext cx="33479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FESTIVAL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6F785AF-F9A7-4EB8-8D20-1E43E1C1D449}"/>
              </a:ext>
            </a:extLst>
          </p:cNvPr>
          <p:cNvSpPr txBox="1"/>
          <p:nvPr/>
        </p:nvSpPr>
        <p:spPr>
          <a:xfrm>
            <a:off x="2227634" y="296154"/>
            <a:ext cx="2601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6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- FREE ENTRY -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6D79FB93-6ECF-4D46-B2DD-E1CDE0B031B4}"/>
              </a:ext>
            </a:extLst>
          </p:cNvPr>
          <p:cNvSpPr txBox="1"/>
          <p:nvPr/>
        </p:nvSpPr>
        <p:spPr>
          <a:xfrm>
            <a:off x="2291811" y="2729957"/>
            <a:ext cx="1090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APRIL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A35FF1A-71A3-4AA8-9C05-786905B60ED8}"/>
              </a:ext>
            </a:extLst>
          </p:cNvPr>
          <p:cNvSpPr txBox="1"/>
          <p:nvPr/>
        </p:nvSpPr>
        <p:spPr>
          <a:xfrm>
            <a:off x="2633250" y="2345737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30</a:t>
            </a:r>
          </a:p>
        </p:txBody>
      </p:sp>
      <p:cxnSp>
        <p:nvCxnSpPr>
          <p:cNvPr id="175" name="-">
            <a:extLst>
              <a:ext uri="{FF2B5EF4-FFF2-40B4-BE49-F238E27FC236}">
                <a16:creationId xmlns:a16="http://schemas.microsoft.com/office/drawing/2014/main" id="{87AA6C7F-EEE1-4F75-B587-42949EF4B559}"/>
              </a:ext>
            </a:extLst>
          </p:cNvPr>
          <p:cNvCxnSpPr>
            <a:cxnSpLocks/>
          </p:cNvCxnSpPr>
          <p:nvPr/>
        </p:nvCxnSpPr>
        <p:spPr>
          <a:xfrm flipV="1">
            <a:off x="3397145" y="2401530"/>
            <a:ext cx="0" cy="685507"/>
          </a:xfrm>
          <a:prstGeom prst="line">
            <a:avLst/>
          </a:prstGeom>
          <a:ln w="50800">
            <a:solidFill>
              <a:srgbClr val="EF562A"/>
            </a:solidFill>
          </a:ln>
          <a:effectLst>
            <a:outerShdw blurRad="50800" dist="38100" dir="5400000" algn="t" rotWithShape="0">
              <a:prstClr val="black">
                <a:alpha val="2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753C3AD3-A753-47B6-8BCF-D744862E4811}"/>
              </a:ext>
            </a:extLst>
          </p:cNvPr>
          <p:cNvSpPr txBox="1"/>
          <p:nvPr/>
        </p:nvSpPr>
        <p:spPr>
          <a:xfrm>
            <a:off x="3394072" y="2345737"/>
            <a:ext cx="1172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8.00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7A2F81D-E5E3-4083-B9AE-4819AF047AAF}"/>
              </a:ext>
            </a:extLst>
          </p:cNvPr>
          <p:cNvSpPr txBox="1"/>
          <p:nvPr/>
        </p:nvSpPr>
        <p:spPr>
          <a:xfrm>
            <a:off x="3401652" y="2729957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PM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0BEDCAB-7214-48D8-A2C3-5383CA8E8A40}"/>
              </a:ext>
            </a:extLst>
          </p:cNvPr>
          <p:cNvSpPr txBox="1"/>
          <p:nvPr/>
        </p:nvSpPr>
        <p:spPr>
          <a:xfrm>
            <a:off x="1722829" y="3311702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LIVE </a:t>
            </a:r>
            <a:r>
              <a:rPr lang="en-US" sz="2000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MUSIC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6F09146B-E434-49D4-A85D-936DBA76D488}"/>
              </a:ext>
            </a:extLst>
          </p:cNvPr>
          <p:cNvSpPr txBox="1"/>
          <p:nvPr/>
        </p:nvSpPr>
        <p:spPr>
          <a:xfrm>
            <a:off x="3460470" y="3311702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FREE </a:t>
            </a:r>
            <a:r>
              <a:rPr lang="en-US" sz="2000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BEERS</a:t>
            </a:r>
          </a:p>
        </p:txBody>
      </p:sp>
      <p:sp>
        <p:nvSpPr>
          <p:cNvPr id="195" name="-">
            <a:extLst>
              <a:ext uri="{FF2B5EF4-FFF2-40B4-BE49-F238E27FC236}">
                <a16:creationId xmlns:a16="http://schemas.microsoft.com/office/drawing/2014/main" id="{6146ACDE-FDE8-4E08-A862-D24CDE96B988}"/>
              </a:ext>
            </a:extLst>
          </p:cNvPr>
          <p:cNvSpPr/>
          <p:nvPr/>
        </p:nvSpPr>
        <p:spPr>
          <a:xfrm rot="2700000" flipH="1">
            <a:off x="3390226" y="3457868"/>
            <a:ext cx="82040" cy="82038"/>
          </a:xfrm>
          <a:prstGeom prst="rect">
            <a:avLst/>
          </a:prstGeom>
          <a:solidFill>
            <a:srgbClr val="EF5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-">
            <a:extLst>
              <a:ext uri="{FF2B5EF4-FFF2-40B4-BE49-F238E27FC236}">
                <a16:creationId xmlns:a16="http://schemas.microsoft.com/office/drawing/2014/main" id="{3ACD94E3-B5E9-4BAF-9EB5-A5DF398CF43C}"/>
              </a:ext>
            </a:extLst>
          </p:cNvPr>
          <p:cNvSpPr/>
          <p:nvPr/>
        </p:nvSpPr>
        <p:spPr>
          <a:xfrm>
            <a:off x="1399699" y="3752884"/>
            <a:ext cx="1921192" cy="53340"/>
          </a:xfrm>
          <a:custGeom>
            <a:avLst/>
            <a:gdLst>
              <a:gd name="connsiteX0" fmla="*/ 1921193 w 1921192"/>
              <a:gd name="connsiteY0" fmla="*/ 0 h 53340"/>
              <a:gd name="connsiteX1" fmla="*/ 1915478 w 1921192"/>
              <a:gd name="connsiteY1" fmla="*/ 26670 h 53340"/>
              <a:gd name="connsiteX2" fmla="*/ 1921193 w 1921192"/>
              <a:gd name="connsiteY2" fmla="*/ 53340 h 53340"/>
              <a:gd name="connsiteX3" fmla="*/ 0 w 1921192"/>
              <a:gd name="connsiteY3" fmla="*/ 53340 h 53340"/>
              <a:gd name="connsiteX4" fmla="*/ 0 w 1921192"/>
              <a:gd name="connsiteY4" fmla="*/ 0 h 53340"/>
              <a:gd name="connsiteX5" fmla="*/ 1921193 w 1921192"/>
              <a:gd name="connsiteY5" fmla="*/ 0 h 5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1192" h="53340">
                <a:moveTo>
                  <a:pt x="1921193" y="0"/>
                </a:moveTo>
                <a:cubicBezTo>
                  <a:pt x="1917383" y="8572"/>
                  <a:pt x="1915478" y="17145"/>
                  <a:pt x="1915478" y="26670"/>
                </a:cubicBezTo>
                <a:cubicBezTo>
                  <a:pt x="1915478" y="36195"/>
                  <a:pt x="1917383" y="45720"/>
                  <a:pt x="1921193" y="53340"/>
                </a:cubicBezTo>
                <a:lnTo>
                  <a:pt x="0" y="53340"/>
                </a:lnTo>
                <a:lnTo>
                  <a:pt x="0" y="0"/>
                </a:lnTo>
                <a:lnTo>
                  <a:pt x="1921193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7" name="-">
            <a:extLst>
              <a:ext uri="{FF2B5EF4-FFF2-40B4-BE49-F238E27FC236}">
                <a16:creationId xmlns:a16="http://schemas.microsoft.com/office/drawing/2014/main" id="{912021EA-09C1-47D0-97EF-66AE8CF01DAE}"/>
              </a:ext>
            </a:extLst>
          </p:cNvPr>
          <p:cNvSpPr/>
          <p:nvPr/>
        </p:nvSpPr>
        <p:spPr>
          <a:xfrm>
            <a:off x="3495199" y="3751931"/>
            <a:ext cx="1963102" cy="54292"/>
          </a:xfrm>
          <a:custGeom>
            <a:avLst/>
            <a:gdLst>
              <a:gd name="connsiteX0" fmla="*/ 0 w 1963102"/>
              <a:gd name="connsiteY0" fmla="*/ 953 h 54292"/>
              <a:gd name="connsiteX1" fmla="*/ 5715 w 1963102"/>
              <a:gd name="connsiteY1" fmla="*/ 27623 h 54292"/>
              <a:gd name="connsiteX2" fmla="*/ 0 w 1963102"/>
              <a:gd name="connsiteY2" fmla="*/ 54293 h 54292"/>
              <a:gd name="connsiteX3" fmla="*/ 1963103 w 1963102"/>
              <a:gd name="connsiteY3" fmla="*/ 54293 h 54292"/>
              <a:gd name="connsiteX4" fmla="*/ 1963103 w 1963102"/>
              <a:gd name="connsiteY4" fmla="*/ 0 h 54292"/>
              <a:gd name="connsiteX5" fmla="*/ 0 w 1963102"/>
              <a:gd name="connsiteY5" fmla="*/ 0 h 5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3102" h="54292">
                <a:moveTo>
                  <a:pt x="0" y="953"/>
                </a:moveTo>
                <a:cubicBezTo>
                  <a:pt x="3810" y="9525"/>
                  <a:pt x="5715" y="18098"/>
                  <a:pt x="5715" y="27623"/>
                </a:cubicBezTo>
                <a:cubicBezTo>
                  <a:pt x="5715" y="37148"/>
                  <a:pt x="3810" y="46673"/>
                  <a:pt x="0" y="54293"/>
                </a:cubicBezTo>
                <a:lnTo>
                  <a:pt x="1963103" y="54293"/>
                </a:lnTo>
                <a:lnTo>
                  <a:pt x="196310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8" name="-">
            <a:extLst>
              <a:ext uri="{FF2B5EF4-FFF2-40B4-BE49-F238E27FC236}">
                <a16:creationId xmlns:a16="http://schemas.microsoft.com/office/drawing/2014/main" id="{735DDA79-9FBC-4E44-BF1C-D1D4142AFAF6}"/>
              </a:ext>
            </a:extLst>
          </p:cNvPr>
          <p:cNvSpPr/>
          <p:nvPr/>
        </p:nvSpPr>
        <p:spPr>
          <a:xfrm>
            <a:off x="3380899" y="3752884"/>
            <a:ext cx="57150" cy="57149"/>
          </a:xfrm>
          <a:custGeom>
            <a:avLst/>
            <a:gdLst>
              <a:gd name="connsiteX0" fmla="*/ 57150 w 57150"/>
              <a:gd name="connsiteY0" fmla="*/ 28575 h 57149"/>
              <a:gd name="connsiteX1" fmla="*/ 28575 w 57150"/>
              <a:gd name="connsiteY1" fmla="*/ 57150 h 57149"/>
              <a:gd name="connsiteX2" fmla="*/ 0 w 57150"/>
              <a:gd name="connsiteY2" fmla="*/ 28575 h 57149"/>
              <a:gd name="connsiteX3" fmla="*/ 28575 w 57150"/>
              <a:gd name="connsiteY3" fmla="*/ 0 h 57149"/>
              <a:gd name="connsiteX4" fmla="*/ 57150 w 57150"/>
              <a:gd name="connsiteY4" fmla="*/ 28575 h 5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50" h="57149">
                <a:moveTo>
                  <a:pt x="57150" y="28575"/>
                </a:moveTo>
                <a:cubicBezTo>
                  <a:pt x="57150" y="43815"/>
                  <a:pt x="44767" y="57150"/>
                  <a:pt x="28575" y="57150"/>
                </a:cubicBezTo>
                <a:cubicBezTo>
                  <a:pt x="13335" y="57150"/>
                  <a:pt x="0" y="44767"/>
                  <a:pt x="0" y="28575"/>
                </a:cubicBezTo>
                <a:cubicBezTo>
                  <a:pt x="0" y="13335"/>
                  <a:pt x="12382" y="0"/>
                  <a:pt x="28575" y="0"/>
                </a:cubicBezTo>
                <a:cubicBezTo>
                  <a:pt x="44767" y="0"/>
                  <a:pt x="57150" y="13335"/>
                  <a:pt x="57150" y="285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9D8BB244-420D-495C-9866-46DC61B0F1F1}"/>
              </a:ext>
            </a:extLst>
          </p:cNvPr>
          <p:cNvSpPr txBox="1"/>
          <p:nvPr/>
        </p:nvSpPr>
        <p:spPr>
          <a:xfrm>
            <a:off x="1923620" y="3929055"/>
            <a:ext cx="3010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Futura-Bold" pitchFamily="2" charset="0"/>
              </a:rPr>
              <a:t>- YOUR CLUB NAME -</a:t>
            </a:r>
            <a:endParaRPr lang="en-US" sz="2000" dirty="0">
              <a:solidFill>
                <a:srgbClr val="EF562A"/>
              </a:solidFill>
              <a:effectLst>
                <a:outerShdw blurRad="50800" dist="38100" dir="5400000" algn="t" rotWithShape="0">
                  <a:prstClr val="black">
                    <a:alpha val="22000"/>
                  </a:prstClr>
                </a:outerShdw>
              </a:effectLst>
              <a:latin typeface="Futura-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83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19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Futura XBlk BT</vt:lpstr>
      <vt:lpstr>Futura-Bold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11</cp:revision>
  <dcterms:created xsi:type="dcterms:W3CDTF">2022-02-15T01:57:41Z</dcterms:created>
  <dcterms:modified xsi:type="dcterms:W3CDTF">2022-02-19T01:32:22Z</dcterms:modified>
</cp:coreProperties>
</file>