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embedTrueTypeFonts="1">
  <p:sldMasterIdLst>
    <p:sldMasterId id="2147483684" r:id="rId1"/>
  </p:sldMasterIdLst>
  <p:sldIdLst>
    <p:sldId id="258" r:id="rId2"/>
    <p:sldId id="256" r:id="rId3"/>
    <p:sldId id="259" r:id="rId4"/>
  </p:sldIdLst>
  <p:sldSz cx="7559675" cy="10691813"/>
  <p:notesSz cx="6858000" cy="9144000"/>
  <p:embeddedFontLst>
    <p:embeddedFont>
      <p:font typeface="Calibri" panose="020F0502020204030204" pitchFamily="34" charset="0"/>
      <p:regular r:id="rId5"/>
      <p:bold r:id="rId6"/>
      <p:italic r:id="rId7"/>
      <p:boldItalic r:id="rId8"/>
    </p:embeddedFont>
  </p:embeddedFontLst>
  <p:defaultTextStyle>
    <a:defPPr>
      <a:defRPr lang="en-US"/>
    </a:defPPr>
    <a:lvl1pPr marL="0" algn="l" defTabSz="457162" rtl="0" eaLnBrk="1" latinLnBrk="0" hangingPunct="1">
      <a:defRPr sz="1800" kern="1200">
        <a:solidFill>
          <a:schemeClr val="tx1"/>
        </a:solidFill>
        <a:latin typeface="+mn-lt"/>
        <a:ea typeface="+mn-ea"/>
        <a:cs typeface="+mn-cs"/>
      </a:defRPr>
    </a:lvl1pPr>
    <a:lvl2pPr marL="457162" algn="l" defTabSz="457162" rtl="0" eaLnBrk="1" latinLnBrk="0" hangingPunct="1">
      <a:defRPr sz="1800" kern="1200">
        <a:solidFill>
          <a:schemeClr val="tx1"/>
        </a:solidFill>
        <a:latin typeface="+mn-lt"/>
        <a:ea typeface="+mn-ea"/>
        <a:cs typeface="+mn-cs"/>
      </a:defRPr>
    </a:lvl2pPr>
    <a:lvl3pPr marL="914324" algn="l" defTabSz="457162" rtl="0" eaLnBrk="1" latinLnBrk="0" hangingPunct="1">
      <a:defRPr sz="1800" kern="1200">
        <a:solidFill>
          <a:schemeClr val="tx1"/>
        </a:solidFill>
        <a:latin typeface="+mn-lt"/>
        <a:ea typeface="+mn-ea"/>
        <a:cs typeface="+mn-cs"/>
      </a:defRPr>
    </a:lvl3pPr>
    <a:lvl4pPr marL="1371486" algn="l" defTabSz="457162" rtl="0" eaLnBrk="1" latinLnBrk="0" hangingPunct="1">
      <a:defRPr sz="1800" kern="1200">
        <a:solidFill>
          <a:schemeClr val="tx1"/>
        </a:solidFill>
        <a:latin typeface="+mn-lt"/>
        <a:ea typeface="+mn-ea"/>
        <a:cs typeface="+mn-cs"/>
      </a:defRPr>
    </a:lvl4pPr>
    <a:lvl5pPr marL="1828648" algn="l" defTabSz="457162" rtl="0" eaLnBrk="1" latinLnBrk="0" hangingPunct="1">
      <a:defRPr sz="1800" kern="1200">
        <a:solidFill>
          <a:schemeClr val="tx1"/>
        </a:solidFill>
        <a:latin typeface="+mn-lt"/>
        <a:ea typeface="+mn-ea"/>
        <a:cs typeface="+mn-cs"/>
      </a:defRPr>
    </a:lvl5pPr>
    <a:lvl6pPr marL="2285811" algn="l" defTabSz="457162" rtl="0" eaLnBrk="1" latinLnBrk="0" hangingPunct="1">
      <a:defRPr sz="1800" kern="1200">
        <a:solidFill>
          <a:schemeClr val="tx1"/>
        </a:solidFill>
        <a:latin typeface="+mn-lt"/>
        <a:ea typeface="+mn-ea"/>
        <a:cs typeface="+mn-cs"/>
      </a:defRPr>
    </a:lvl6pPr>
    <a:lvl7pPr marL="2742973" algn="l" defTabSz="457162" rtl="0" eaLnBrk="1" latinLnBrk="0" hangingPunct="1">
      <a:defRPr sz="1800" kern="1200">
        <a:solidFill>
          <a:schemeClr val="tx1"/>
        </a:solidFill>
        <a:latin typeface="+mn-lt"/>
        <a:ea typeface="+mn-ea"/>
        <a:cs typeface="+mn-cs"/>
      </a:defRPr>
    </a:lvl7pPr>
    <a:lvl8pPr marL="3200135" algn="l" defTabSz="457162" rtl="0" eaLnBrk="1" latinLnBrk="0" hangingPunct="1">
      <a:defRPr sz="1800" kern="1200">
        <a:solidFill>
          <a:schemeClr val="tx1"/>
        </a:solidFill>
        <a:latin typeface="+mn-lt"/>
        <a:ea typeface="+mn-ea"/>
        <a:cs typeface="+mn-cs"/>
      </a:defRPr>
    </a:lvl8pPr>
    <a:lvl9pPr marL="3657297" algn="l" defTabSz="45716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لمزيد من السير الذاتية" id="{48EC450F-CC2E-46D5-A501-99E3E1E8E0C4}">
          <p14:sldIdLst/>
        </p14:section>
        <p14:section name="خلفيات ملونة" id="{B041695E-976C-48D7-950B-18F27B00FF98}">
          <p14:sldIdLst>
            <p14:sldId id="258"/>
            <p14:sldId id="256"/>
          </p14:sldIdLst>
        </p14:section>
        <p14:section name="بخلفية فاتحة" id="{2875011B-F49D-4A69-A0FB-9E2E910B37D3}">
          <p14:sldIdLst>
            <p14:sldId id="2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61AD"/>
    <a:srgbClr val="4065AF"/>
    <a:srgbClr val="4E4EA1"/>
    <a:srgbClr val="3B60A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5" autoAdjust="0"/>
    <p:restoredTop sz="94660"/>
  </p:normalViewPr>
  <p:slideViewPr>
    <p:cSldViewPr snapToGrid="0">
      <p:cViewPr varScale="1">
        <p:scale>
          <a:sx n="44" d="100"/>
          <a:sy n="44" d="100"/>
        </p:scale>
        <p:origin x="216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3" Type="http://schemas.openxmlformats.org/officeDocument/2006/relationships/slide" Target="slides/slide2.xml"/><Relationship Id="rId7" Type="http://schemas.openxmlformats.org/officeDocument/2006/relationships/font" Target="fonts/font3.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theme" Target="theme/theme1.xml"/><Relationship Id="rId5" Type="http://schemas.openxmlformats.org/officeDocument/2006/relationships/font" Target="fonts/font1.fntdata"/><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فارغة">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18407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V">
    <p:spTree>
      <p:nvGrpSpPr>
        <p:cNvPr id="1" name=""/>
        <p:cNvGrpSpPr/>
        <p:nvPr/>
      </p:nvGrpSpPr>
      <p:grpSpPr>
        <a:xfrm>
          <a:off x="0" y="0"/>
          <a:ext cx="0" cy="0"/>
          <a:chOff x="0" y="0"/>
          <a:chExt cx="0" cy="0"/>
        </a:xfrm>
      </p:grpSpPr>
      <p:sp>
        <p:nvSpPr>
          <p:cNvPr id="5" name="عنصر نائب للصورة 4">
            <a:extLst>
              <a:ext uri="{FF2B5EF4-FFF2-40B4-BE49-F238E27FC236}">
                <a16:creationId xmlns:a16="http://schemas.microsoft.com/office/drawing/2014/main" id="{D0DC2AB5-FB04-4A5A-B621-4C5107248437}"/>
              </a:ext>
            </a:extLst>
          </p:cNvPr>
          <p:cNvSpPr>
            <a:spLocks noGrp="1"/>
          </p:cNvSpPr>
          <p:nvPr>
            <p:ph type="pic" sz="quarter" idx="10" hasCustomPrompt="1"/>
          </p:nvPr>
        </p:nvSpPr>
        <p:spPr>
          <a:xfrm>
            <a:off x="4905424" y="924840"/>
            <a:ext cx="2330372" cy="2330372"/>
          </a:xfrm>
          <a:custGeom>
            <a:avLst/>
            <a:gdLst>
              <a:gd name="connsiteX0" fmla="*/ 1165186 w 2330372"/>
              <a:gd name="connsiteY0" fmla="*/ 0 h 2330372"/>
              <a:gd name="connsiteX1" fmla="*/ 2330372 w 2330372"/>
              <a:gd name="connsiteY1" fmla="*/ 1165186 h 2330372"/>
              <a:gd name="connsiteX2" fmla="*/ 1165186 w 2330372"/>
              <a:gd name="connsiteY2" fmla="*/ 2330372 h 2330372"/>
              <a:gd name="connsiteX3" fmla="*/ 0 w 2330372"/>
              <a:gd name="connsiteY3" fmla="*/ 1165186 h 2330372"/>
              <a:gd name="connsiteX4" fmla="*/ 1165186 w 2330372"/>
              <a:gd name="connsiteY4" fmla="*/ 0 h 2330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0372" h="2330372">
                <a:moveTo>
                  <a:pt x="1165186" y="0"/>
                </a:moveTo>
                <a:cubicBezTo>
                  <a:pt x="1808701" y="0"/>
                  <a:pt x="2330372" y="521672"/>
                  <a:pt x="2330372" y="1165186"/>
                </a:cubicBezTo>
                <a:cubicBezTo>
                  <a:pt x="2330372" y="1808700"/>
                  <a:pt x="1808701" y="2330372"/>
                  <a:pt x="1165186" y="2330372"/>
                </a:cubicBezTo>
                <a:cubicBezTo>
                  <a:pt x="521672" y="2330372"/>
                  <a:pt x="0" y="1808700"/>
                  <a:pt x="0" y="1165186"/>
                </a:cubicBezTo>
                <a:cubicBezTo>
                  <a:pt x="0" y="521672"/>
                  <a:pt x="521672" y="0"/>
                  <a:pt x="1165186" y="0"/>
                </a:cubicBezTo>
                <a:close/>
              </a:path>
            </a:pathLst>
          </a:custGeom>
          <a:blipFill dpi="0" rotWithShape="1">
            <a:blip r:embed="rId2"/>
            <a:srcRect/>
            <a:tile tx="-1866900" ty="-349250" sx="100000" sy="100000" flip="none" algn="tl"/>
          </a:blipFill>
        </p:spPr>
        <p:txBody>
          <a:bodyPr wrap="square">
            <a:noAutofit/>
          </a:bodyPr>
          <a:lstStyle>
            <a:lvl1pPr marL="0" indent="0">
              <a:buNone/>
              <a:defRPr/>
            </a:lvl1pPr>
          </a:lstStyle>
          <a:p>
            <a:r>
              <a:rPr lang="en-US" dirty="0"/>
              <a:t> </a:t>
            </a:r>
          </a:p>
        </p:txBody>
      </p:sp>
    </p:spTree>
    <p:extLst>
      <p:ext uri="{BB962C8B-B14F-4D97-AF65-F5344CB8AC3E}">
        <p14:creationId xmlns:p14="http://schemas.microsoft.com/office/powerpoint/2010/main" val="42717817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0200449"/>
      </p:ext>
    </p:extLst>
  </p:cSld>
  <p:clrMap bg1="lt1" tx1="dk1" bg2="lt2" tx2="dk2" accent1="accent1" accent2="accent2" accent3="accent3" accent4="accent4" accent5="accent5" accent6="accent6" hlink="hlink" folHlink="folHlink"/>
  <p:sldLayoutIdLst>
    <p:sldLayoutId id="2147483686" r:id="rId1"/>
    <p:sldLayoutId id="2147483685" r:id="rId2"/>
  </p:sldLayoutIdLst>
  <p:txStyles>
    <p:titleStyle>
      <a:lvl1pPr algn="l" defTabSz="755934" rtl="1"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r" defTabSz="755934" rtl="1"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r" defTabSz="755934" rtl="1"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r" defTabSz="755934" rtl="1"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r" defTabSz="755934" rtl="1"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r" defTabSz="755934" rtl="1"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r" defTabSz="755934" rtl="1"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r" defTabSz="755934" rtl="1"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r" defTabSz="755934" rtl="1"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r" defTabSz="755934" rtl="1"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r" defTabSz="755934" rtl="1" eaLnBrk="1" latinLnBrk="0" hangingPunct="1">
        <a:defRPr sz="1488" kern="1200">
          <a:solidFill>
            <a:schemeClr val="tx1"/>
          </a:solidFill>
          <a:latin typeface="+mn-lt"/>
          <a:ea typeface="+mn-ea"/>
          <a:cs typeface="+mn-cs"/>
        </a:defRPr>
      </a:lvl1pPr>
      <a:lvl2pPr marL="377967" algn="r" defTabSz="755934" rtl="1" eaLnBrk="1" latinLnBrk="0" hangingPunct="1">
        <a:defRPr sz="1488" kern="1200">
          <a:solidFill>
            <a:schemeClr val="tx1"/>
          </a:solidFill>
          <a:latin typeface="+mn-lt"/>
          <a:ea typeface="+mn-ea"/>
          <a:cs typeface="+mn-cs"/>
        </a:defRPr>
      </a:lvl2pPr>
      <a:lvl3pPr marL="755934" algn="r" defTabSz="755934" rtl="1" eaLnBrk="1" latinLnBrk="0" hangingPunct="1">
        <a:defRPr sz="1488" kern="1200">
          <a:solidFill>
            <a:schemeClr val="tx1"/>
          </a:solidFill>
          <a:latin typeface="+mn-lt"/>
          <a:ea typeface="+mn-ea"/>
          <a:cs typeface="+mn-cs"/>
        </a:defRPr>
      </a:lvl3pPr>
      <a:lvl4pPr marL="1133902" algn="r" defTabSz="755934" rtl="1" eaLnBrk="1" latinLnBrk="0" hangingPunct="1">
        <a:defRPr sz="1488" kern="1200">
          <a:solidFill>
            <a:schemeClr val="tx1"/>
          </a:solidFill>
          <a:latin typeface="+mn-lt"/>
          <a:ea typeface="+mn-ea"/>
          <a:cs typeface="+mn-cs"/>
        </a:defRPr>
      </a:lvl4pPr>
      <a:lvl5pPr marL="1511869" algn="r" defTabSz="755934" rtl="1" eaLnBrk="1" latinLnBrk="0" hangingPunct="1">
        <a:defRPr sz="1488" kern="1200">
          <a:solidFill>
            <a:schemeClr val="tx1"/>
          </a:solidFill>
          <a:latin typeface="+mn-lt"/>
          <a:ea typeface="+mn-ea"/>
          <a:cs typeface="+mn-cs"/>
        </a:defRPr>
      </a:lvl5pPr>
      <a:lvl6pPr marL="1889836" algn="r" defTabSz="755934" rtl="1" eaLnBrk="1" latinLnBrk="0" hangingPunct="1">
        <a:defRPr sz="1488" kern="1200">
          <a:solidFill>
            <a:schemeClr val="tx1"/>
          </a:solidFill>
          <a:latin typeface="+mn-lt"/>
          <a:ea typeface="+mn-ea"/>
          <a:cs typeface="+mn-cs"/>
        </a:defRPr>
      </a:lvl6pPr>
      <a:lvl7pPr marL="2267803" algn="r" defTabSz="755934" rtl="1" eaLnBrk="1" latinLnBrk="0" hangingPunct="1">
        <a:defRPr sz="1488" kern="1200">
          <a:solidFill>
            <a:schemeClr val="tx1"/>
          </a:solidFill>
          <a:latin typeface="+mn-lt"/>
          <a:ea typeface="+mn-ea"/>
          <a:cs typeface="+mn-cs"/>
        </a:defRPr>
      </a:lvl7pPr>
      <a:lvl8pPr marL="2645771" algn="r" defTabSz="755934" rtl="1" eaLnBrk="1" latinLnBrk="0" hangingPunct="1">
        <a:defRPr sz="1488" kern="1200">
          <a:solidFill>
            <a:schemeClr val="tx1"/>
          </a:solidFill>
          <a:latin typeface="+mn-lt"/>
          <a:ea typeface="+mn-ea"/>
          <a:cs typeface="+mn-cs"/>
        </a:defRPr>
      </a:lvl8pPr>
      <a:lvl9pPr marL="3023738" algn="r" defTabSz="755934" rtl="1"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شكل حر: شكل 8">
            <a:extLst>
              <a:ext uri="{FF2B5EF4-FFF2-40B4-BE49-F238E27FC236}">
                <a16:creationId xmlns:a16="http://schemas.microsoft.com/office/drawing/2014/main" id="{8F80C45F-E6F5-4168-A021-1D94D77947D7}"/>
              </a:ext>
            </a:extLst>
          </p:cNvPr>
          <p:cNvSpPr/>
          <p:nvPr/>
        </p:nvSpPr>
        <p:spPr>
          <a:xfrm flipH="1">
            <a:off x="4577730" y="0"/>
            <a:ext cx="2987026" cy="10691814"/>
          </a:xfrm>
          <a:custGeom>
            <a:avLst/>
            <a:gdLst>
              <a:gd name="connsiteX0" fmla="*/ 0 w 3049280"/>
              <a:gd name="connsiteY0" fmla="*/ 0 h 10760149"/>
              <a:gd name="connsiteX1" fmla="*/ 3049281 w 3049280"/>
              <a:gd name="connsiteY1" fmla="*/ 0 h 10760149"/>
              <a:gd name="connsiteX2" fmla="*/ 3049281 w 3049280"/>
              <a:gd name="connsiteY2" fmla="*/ 10760149 h 10760149"/>
              <a:gd name="connsiteX3" fmla="*/ 0 w 3049280"/>
              <a:gd name="connsiteY3" fmla="*/ 10760149 h 10760149"/>
            </a:gdLst>
            <a:ahLst/>
            <a:cxnLst>
              <a:cxn ang="0">
                <a:pos x="connsiteX0" y="connsiteY0"/>
              </a:cxn>
              <a:cxn ang="0">
                <a:pos x="connsiteX1" y="connsiteY1"/>
              </a:cxn>
              <a:cxn ang="0">
                <a:pos x="connsiteX2" y="connsiteY2"/>
              </a:cxn>
              <a:cxn ang="0">
                <a:pos x="connsiteX3" y="connsiteY3"/>
              </a:cxn>
            </a:cxnLst>
            <a:rect l="l" t="t" r="r" b="b"/>
            <a:pathLst>
              <a:path w="3049280" h="10760149">
                <a:moveTo>
                  <a:pt x="0" y="0"/>
                </a:moveTo>
                <a:lnTo>
                  <a:pt x="3049281" y="0"/>
                </a:lnTo>
                <a:lnTo>
                  <a:pt x="3049281" y="10760149"/>
                </a:lnTo>
                <a:lnTo>
                  <a:pt x="0" y="10760149"/>
                </a:ln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 name="شكل حر: شكل 9">
            <a:extLst>
              <a:ext uri="{FF2B5EF4-FFF2-40B4-BE49-F238E27FC236}">
                <a16:creationId xmlns:a16="http://schemas.microsoft.com/office/drawing/2014/main" id="{2B8A10B0-1695-44AB-ADCD-B70A1F36BC64}"/>
              </a:ext>
            </a:extLst>
          </p:cNvPr>
          <p:cNvSpPr/>
          <p:nvPr/>
        </p:nvSpPr>
        <p:spPr>
          <a:xfrm flipH="1">
            <a:off x="1272" y="10032132"/>
            <a:ext cx="664488" cy="664489"/>
          </a:xfrm>
          <a:custGeom>
            <a:avLst/>
            <a:gdLst>
              <a:gd name="connsiteX0" fmla="*/ 664489 w 664488"/>
              <a:gd name="connsiteY0" fmla="*/ 0 h 664489"/>
              <a:gd name="connsiteX1" fmla="*/ 664489 w 664488"/>
              <a:gd name="connsiteY1" fmla="*/ 664490 h 664489"/>
              <a:gd name="connsiteX2" fmla="*/ 0 w 664488"/>
              <a:gd name="connsiteY2" fmla="*/ 664490 h 664489"/>
            </a:gdLst>
            <a:ahLst/>
            <a:cxnLst>
              <a:cxn ang="0">
                <a:pos x="connsiteX0" y="connsiteY0"/>
              </a:cxn>
              <a:cxn ang="0">
                <a:pos x="connsiteX1" y="connsiteY1"/>
              </a:cxn>
              <a:cxn ang="0">
                <a:pos x="connsiteX2" y="connsiteY2"/>
              </a:cxn>
            </a:cxnLst>
            <a:rect l="l" t="t" r="r" b="b"/>
            <a:pathLst>
              <a:path w="664488" h="664489">
                <a:moveTo>
                  <a:pt x="664489" y="0"/>
                </a:moveTo>
                <a:lnTo>
                  <a:pt x="664489" y="664490"/>
                </a:lnTo>
                <a:lnTo>
                  <a:pt x="0" y="664490"/>
                </a:lnTo>
                <a:close/>
              </a:path>
            </a:pathLst>
          </a:custGeom>
          <a:solidFill>
            <a:srgbClr val="92D050"/>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1" name="شكل حر: شكل 10">
            <a:extLst>
              <a:ext uri="{FF2B5EF4-FFF2-40B4-BE49-F238E27FC236}">
                <a16:creationId xmlns:a16="http://schemas.microsoft.com/office/drawing/2014/main" id="{83BF2BA8-E9C7-4743-965E-F2A9602E01F7}"/>
              </a:ext>
            </a:extLst>
          </p:cNvPr>
          <p:cNvSpPr/>
          <p:nvPr/>
        </p:nvSpPr>
        <p:spPr>
          <a:xfrm flipH="1">
            <a:off x="4577730" y="0"/>
            <a:ext cx="2991445" cy="2163718"/>
          </a:xfrm>
          <a:custGeom>
            <a:avLst/>
            <a:gdLst>
              <a:gd name="connsiteX0" fmla="*/ 0 w 3049280"/>
              <a:gd name="connsiteY0" fmla="*/ 0 h 2231057"/>
              <a:gd name="connsiteX1" fmla="*/ 3049281 w 3049280"/>
              <a:gd name="connsiteY1" fmla="*/ 0 h 2231057"/>
              <a:gd name="connsiteX2" fmla="*/ 3049281 w 3049280"/>
              <a:gd name="connsiteY2" fmla="*/ 2231057 h 2231057"/>
              <a:gd name="connsiteX3" fmla="*/ 0 w 3049280"/>
              <a:gd name="connsiteY3" fmla="*/ 2231057 h 2231057"/>
            </a:gdLst>
            <a:ahLst/>
            <a:cxnLst>
              <a:cxn ang="0">
                <a:pos x="connsiteX0" y="connsiteY0"/>
              </a:cxn>
              <a:cxn ang="0">
                <a:pos x="connsiteX1" y="connsiteY1"/>
              </a:cxn>
              <a:cxn ang="0">
                <a:pos x="connsiteX2" y="connsiteY2"/>
              </a:cxn>
              <a:cxn ang="0">
                <a:pos x="connsiteX3" y="connsiteY3"/>
              </a:cxn>
            </a:cxnLst>
            <a:rect l="l" t="t" r="r" b="b"/>
            <a:pathLst>
              <a:path w="3049280" h="2231057">
                <a:moveTo>
                  <a:pt x="0" y="0"/>
                </a:moveTo>
                <a:lnTo>
                  <a:pt x="3049281" y="0"/>
                </a:lnTo>
                <a:lnTo>
                  <a:pt x="3049281" y="2231057"/>
                </a:lnTo>
                <a:lnTo>
                  <a:pt x="0" y="2231057"/>
                </a:lnTo>
                <a:close/>
              </a:path>
            </a:pathLst>
          </a:custGeom>
          <a:solidFill>
            <a:srgbClr val="92D050"/>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nvGrpSpPr>
          <p:cNvPr id="16" name="رسم 4">
            <a:extLst>
              <a:ext uri="{FF2B5EF4-FFF2-40B4-BE49-F238E27FC236}">
                <a16:creationId xmlns:a16="http://schemas.microsoft.com/office/drawing/2014/main" id="{5679BDC1-6F4C-4ECF-BA87-F0C1119D3B28}"/>
              </a:ext>
            </a:extLst>
          </p:cNvPr>
          <p:cNvGrpSpPr/>
          <p:nvPr/>
        </p:nvGrpSpPr>
        <p:grpSpPr>
          <a:xfrm flipH="1">
            <a:off x="4897908" y="8752190"/>
            <a:ext cx="2439090" cy="215444"/>
            <a:chOff x="227759" y="8752190"/>
            <a:chExt cx="2439090" cy="215444"/>
          </a:xfrm>
        </p:grpSpPr>
        <p:sp>
          <p:nvSpPr>
            <p:cNvPr id="17" name="شكل حر: شكل 16">
              <a:extLst>
                <a:ext uri="{FF2B5EF4-FFF2-40B4-BE49-F238E27FC236}">
                  <a16:creationId xmlns:a16="http://schemas.microsoft.com/office/drawing/2014/main" id="{495686B7-02D2-4919-A815-A3CAE43D8C14}"/>
                </a:ext>
              </a:extLst>
            </p:cNvPr>
            <p:cNvSpPr/>
            <p:nvPr/>
          </p:nvSpPr>
          <p:spPr>
            <a:xfrm>
              <a:off x="1111716" y="8850536"/>
              <a:ext cx="1555133" cy="72420"/>
            </a:xfrm>
            <a:custGeom>
              <a:avLst/>
              <a:gdLst>
                <a:gd name="connsiteX0" fmla="*/ 0 w 1555133"/>
                <a:gd name="connsiteY0" fmla="*/ 0 h 72420"/>
                <a:gd name="connsiteX1" fmla="*/ 1555133 w 1555133"/>
                <a:gd name="connsiteY1" fmla="*/ 0 h 72420"/>
                <a:gd name="connsiteX2" fmla="*/ 1555133 w 1555133"/>
                <a:gd name="connsiteY2" fmla="*/ 72420 h 72420"/>
                <a:gd name="connsiteX3" fmla="*/ 0 w 1555133"/>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0"/>
                  </a:lnTo>
                  <a:lnTo>
                    <a:pt x="0" y="72420"/>
                  </a:lnTo>
                  <a:close/>
                </a:path>
              </a:pathLst>
            </a:custGeom>
            <a:solidFill>
              <a:srgbClr val="2F2F32"/>
            </a:solidFill>
            <a:ln w="12695" cap="flat">
              <a:noFill/>
              <a:prstDash val="solid"/>
              <a:miter/>
            </a:ln>
          </p:spPr>
          <p:txBody>
            <a:bodyPr rtlCol="1" anchor="ctr"/>
            <a:lstStyle/>
            <a:p>
              <a:pPr algn="r" rtl="1"/>
              <a:endParaRPr lang="ar-SA" dirty="0">
                <a:latin typeface="Expo Arabic Medium" panose="00000600000000000000" pitchFamily="2" charset="-78"/>
                <a:cs typeface="Expo Arabic Medium" panose="00000600000000000000" pitchFamily="2" charset="-78"/>
              </a:endParaRPr>
            </a:p>
          </p:txBody>
        </p:sp>
        <p:sp>
          <p:nvSpPr>
            <p:cNvPr id="18" name="مربع نص 17">
              <a:extLst>
                <a:ext uri="{FF2B5EF4-FFF2-40B4-BE49-F238E27FC236}">
                  <a16:creationId xmlns:a16="http://schemas.microsoft.com/office/drawing/2014/main" id="{7A4D6D6B-E88F-4457-A7E8-530CE8C90B99}"/>
                </a:ext>
              </a:extLst>
            </p:cNvPr>
            <p:cNvSpPr txBox="1"/>
            <p:nvPr/>
          </p:nvSpPr>
          <p:spPr>
            <a:xfrm>
              <a:off x="227759" y="8752190"/>
              <a:ext cx="782587" cy="215444"/>
            </a:xfrm>
            <a:prstGeom prst="rect">
              <a:avLst/>
            </a:prstGeom>
            <a:noFill/>
          </p:spPr>
          <p:txBody>
            <a:bodyPr wrap="none" rtlCol="1">
              <a:spAutoFit/>
            </a:bodyPr>
            <a:lstStyle/>
            <a:p>
              <a:pPr algn="r" rtl="1"/>
              <a:r>
                <a:rPr lang="ar-SA" sz="800" dirty="0">
                  <a:solidFill>
                    <a:srgbClr val="FFFFFF"/>
                  </a:solidFill>
                  <a:latin typeface="Expo Arabic Light" panose="00000400000000000000" pitchFamily="2" charset="-78"/>
                  <a:cs typeface="Expo Arabic Light" panose="00000400000000000000" pitchFamily="2" charset="-78"/>
                  <a:sym typeface="Arial"/>
                  <a:rtl val="0"/>
                </a:rPr>
                <a:t>المهارة الأولى</a:t>
              </a:r>
              <a:endParaRPr lang="ar-SA" sz="800" spc="0" baseline="0" dirty="0">
                <a:solidFill>
                  <a:srgbClr val="FFFFFF"/>
                </a:solidFill>
                <a:latin typeface="Expo Arabic Light" panose="00000400000000000000" pitchFamily="2" charset="-78"/>
                <a:cs typeface="Expo Arabic Light" panose="00000400000000000000" pitchFamily="2" charset="-78"/>
                <a:sym typeface="Arial"/>
                <a:rtl val="0"/>
              </a:endParaRPr>
            </a:p>
          </p:txBody>
        </p:sp>
        <p:sp>
          <p:nvSpPr>
            <p:cNvPr id="19" name="شكل حر: شكل 18">
              <a:extLst>
                <a:ext uri="{FF2B5EF4-FFF2-40B4-BE49-F238E27FC236}">
                  <a16:creationId xmlns:a16="http://schemas.microsoft.com/office/drawing/2014/main" id="{EA34BB49-C242-41B5-9B03-3B35FF083A9D}"/>
                </a:ext>
              </a:extLst>
            </p:cNvPr>
            <p:cNvSpPr/>
            <p:nvPr/>
          </p:nvSpPr>
          <p:spPr>
            <a:xfrm>
              <a:off x="1111716" y="8820043"/>
              <a:ext cx="1555133" cy="72420"/>
            </a:xfrm>
            <a:custGeom>
              <a:avLst/>
              <a:gdLst>
                <a:gd name="connsiteX0" fmla="*/ 0 w 1555133"/>
                <a:gd name="connsiteY0" fmla="*/ 0 h 72420"/>
                <a:gd name="connsiteX1" fmla="*/ 1555133 w 1555133"/>
                <a:gd name="connsiteY1" fmla="*/ 0 h 72420"/>
                <a:gd name="connsiteX2" fmla="*/ 1555133 w 1555133"/>
                <a:gd name="connsiteY2" fmla="*/ 72421 h 72420"/>
                <a:gd name="connsiteX3" fmla="*/ 0 w 1555133"/>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1"/>
                  </a:lnTo>
                  <a:lnTo>
                    <a:pt x="0" y="72421"/>
                  </a:lnTo>
                  <a:close/>
                </a:path>
              </a:pathLst>
            </a:custGeom>
            <a:solidFill>
              <a:srgbClr val="FFFFFF"/>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20" name="شكل حر: شكل 19">
              <a:extLst>
                <a:ext uri="{FF2B5EF4-FFF2-40B4-BE49-F238E27FC236}">
                  <a16:creationId xmlns:a16="http://schemas.microsoft.com/office/drawing/2014/main" id="{9E3269FA-80FE-49AA-B4B3-1A21B41EA117}"/>
                </a:ext>
              </a:extLst>
            </p:cNvPr>
            <p:cNvSpPr/>
            <p:nvPr/>
          </p:nvSpPr>
          <p:spPr>
            <a:xfrm>
              <a:off x="1111716" y="8820043"/>
              <a:ext cx="1060895" cy="72420"/>
            </a:xfrm>
            <a:custGeom>
              <a:avLst/>
              <a:gdLst>
                <a:gd name="connsiteX0" fmla="*/ 0 w 1060895"/>
                <a:gd name="connsiteY0" fmla="*/ 0 h 72420"/>
                <a:gd name="connsiteX1" fmla="*/ 1060896 w 1060895"/>
                <a:gd name="connsiteY1" fmla="*/ 0 h 72420"/>
                <a:gd name="connsiteX2" fmla="*/ 1060896 w 1060895"/>
                <a:gd name="connsiteY2" fmla="*/ 72421 h 72420"/>
                <a:gd name="connsiteX3" fmla="*/ 0 w 1060895"/>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060895" h="72420">
                  <a:moveTo>
                    <a:pt x="0" y="0"/>
                  </a:moveTo>
                  <a:lnTo>
                    <a:pt x="1060896" y="0"/>
                  </a:lnTo>
                  <a:lnTo>
                    <a:pt x="1060896" y="72421"/>
                  </a:lnTo>
                  <a:lnTo>
                    <a:pt x="0" y="72421"/>
                  </a:lnTo>
                  <a:close/>
                </a:path>
              </a:pathLst>
            </a:custGeom>
            <a:solidFill>
              <a:srgbClr val="92D050"/>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grpSp>
        <p:nvGrpSpPr>
          <p:cNvPr id="21" name="رسم 4">
            <a:extLst>
              <a:ext uri="{FF2B5EF4-FFF2-40B4-BE49-F238E27FC236}">
                <a16:creationId xmlns:a16="http://schemas.microsoft.com/office/drawing/2014/main" id="{5679BDC1-6F4C-4ECF-BA87-F0C1119D3B28}"/>
              </a:ext>
            </a:extLst>
          </p:cNvPr>
          <p:cNvGrpSpPr/>
          <p:nvPr/>
        </p:nvGrpSpPr>
        <p:grpSpPr>
          <a:xfrm flipH="1">
            <a:off x="4897908" y="9062327"/>
            <a:ext cx="2439090" cy="215444"/>
            <a:chOff x="227759" y="9062327"/>
            <a:chExt cx="2439090" cy="215444"/>
          </a:xfrm>
        </p:grpSpPr>
        <p:sp>
          <p:nvSpPr>
            <p:cNvPr id="22" name="شكل حر: شكل 21">
              <a:extLst>
                <a:ext uri="{FF2B5EF4-FFF2-40B4-BE49-F238E27FC236}">
                  <a16:creationId xmlns:a16="http://schemas.microsoft.com/office/drawing/2014/main" id="{92DA39DE-1085-4196-81EE-A0AA4EF93651}"/>
                </a:ext>
              </a:extLst>
            </p:cNvPr>
            <p:cNvSpPr/>
            <p:nvPr/>
          </p:nvSpPr>
          <p:spPr>
            <a:xfrm>
              <a:off x="1111716" y="9160546"/>
              <a:ext cx="1555133" cy="72420"/>
            </a:xfrm>
            <a:custGeom>
              <a:avLst/>
              <a:gdLst>
                <a:gd name="connsiteX0" fmla="*/ 0 w 1555133"/>
                <a:gd name="connsiteY0" fmla="*/ 0 h 72420"/>
                <a:gd name="connsiteX1" fmla="*/ 1555133 w 1555133"/>
                <a:gd name="connsiteY1" fmla="*/ 0 h 72420"/>
                <a:gd name="connsiteX2" fmla="*/ 1555133 w 1555133"/>
                <a:gd name="connsiteY2" fmla="*/ 72421 h 72420"/>
                <a:gd name="connsiteX3" fmla="*/ 0 w 1555133"/>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1"/>
                  </a:lnTo>
                  <a:lnTo>
                    <a:pt x="0" y="72421"/>
                  </a:lnTo>
                  <a:close/>
                </a:path>
              </a:pathLst>
            </a:custGeom>
            <a:solidFill>
              <a:srgbClr val="2F2F32"/>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23" name="مربع نص 22">
              <a:extLst>
                <a:ext uri="{FF2B5EF4-FFF2-40B4-BE49-F238E27FC236}">
                  <a16:creationId xmlns:a16="http://schemas.microsoft.com/office/drawing/2014/main" id="{5DD462D4-3576-4315-9104-A50702683F0D}"/>
                </a:ext>
              </a:extLst>
            </p:cNvPr>
            <p:cNvSpPr txBox="1"/>
            <p:nvPr/>
          </p:nvSpPr>
          <p:spPr>
            <a:xfrm>
              <a:off x="227759" y="9062327"/>
              <a:ext cx="756938" cy="215444"/>
            </a:xfrm>
            <a:prstGeom prst="rect">
              <a:avLst/>
            </a:prstGeom>
            <a:noFill/>
          </p:spPr>
          <p:txBody>
            <a:bodyPr wrap="none" rtlCol="1">
              <a:spAutoFit/>
            </a:bodyPr>
            <a:lstStyle/>
            <a:p>
              <a:pPr algn="r" rtl="1"/>
              <a:r>
                <a:rPr lang="ar-SA" sz="800" dirty="0">
                  <a:solidFill>
                    <a:srgbClr val="FFFFFF"/>
                  </a:solidFill>
                  <a:latin typeface="Expo Arabic Light" panose="00000400000000000000" pitchFamily="2" charset="-78"/>
                  <a:cs typeface="Expo Arabic Light" panose="00000400000000000000" pitchFamily="2" charset="-78"/>
                  <a:sym typeface="Arial"/>
                  <a:rtl val="0"/>
                </a:rPr>
                <a:t>المهارة الثانية</a:t>
              </a:r>
              <a:endParaRPr lang="ar-SA" sz="800" spc="0" baseline="0" dirty="0">
                <a:solidFill>
                  <a:srgbClr val="FFFFFF"/>
                </a:solidFill>
                <a:latin typeface="Expo Arabic Light" panose="00000400000000000000" pitchFamily="2" charset="-78"/>
                <a:cs typeface="Expo Arabic Light" panose="00000400000000000000" pitchFamily="2" charset="-78"/>
                <a:sym typeface="Arial"/>
                <a:rtl val="0"/>
              </a:endParaRPr>
            </a:p>
          </p:txBody>
        </p:sp>
        <p:sp>
          <p:nvSpPr>
            <p:cNvPr id="24" name="شكل حر: شكل 23">
              <a:extLst>
                <a:ext uri="{FF2B5EF4-FFF2-40B4-BE49-F238E27FC236}">
                  <a16:creationId xmlns:a16="http://schemas.microsoft.com/office/drawing/2014/main" id="{A4B76ED0-D330-45AF-A605-A58BE7CE1F50}"/>
                </a:ext>
              </a:extLst>
            </p:cNvPr>
            <p:cNvSpPr/>
            <p:nvPr/>
          </p:nvSpPr>
          <p:spPr>
            <a:xfrm>
              <a:off x="1111716" y="9130053"/>
              <a:ext cx="1555133" cy="72420"/>
            </a:xfrm>
            <a:custGeom>
              <a:avLst/>
              <a:gdLst>
                <a:gd name="connsiteX0" fmla="*/ 0 w 1555133"/>
                <a:gd name="connsiteY0" fmla="*/ 0 h 72420"/>
                <a:gd name="connsiteX1" fmla="*/ 1555133 w 1555133"/>
                <a:gd name="connsiteY1" fmla="*/ 0 h 72420"/>
                <a:gd name="connsiteX2" fmla="*/ 1555133 w 1555133"/>
                <a:gd name="connsiteY2" fmla="*/ 72420 h 72420"/>
                <a:gd name="connsiteX3" fmla="*/ 0 w 1555133"/>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0"/>
                  </a:lnTo>
                  <a:lnTo>
                    <a:pt x="0" y="72420"/>
                  </a:lnTo>
                  <a:close/>
                </a:path>
              </a:pathLst>
            </a:custGeom>
            <a:solidFill>
              <a:srgbClr val="FFFFFF"/>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25" name="شكل حر: شكل 24">
              <a:extLst>
                <a:ext uri="{FF2B5EF4-FFF2-40B4-BE49-F238E27FC236}">
                  <a16:creationId xmlns:a16="http://schemas.microsoft.com/office/drawing/2014/main" id="{221BA0B6-7E51-451B-A813-7A2E91256DAB}"/>
                </a:ext>
              </a:extLst>
            </p:cNvPr>
            <p:cNvSpPr/>
            <p:nvPr/>
          </p:nvSpPr>
          <p:spPr>
            <a:xfrm>
              <a:off x="1111716" y="9130053"/>
              <a:ext cx="755967" cy="72420"/>
            </a:xfrm>
            <a:custGeom>
              <a:avLst/>
              <a:gdLst>
                <a:gd name="connsiteX0" fmla="*/ 0 w 755967"/>
                <a:gd name="connsiteY0" fmla="*/ 0 h 72420"/>
                <a:gd name="connsiteX1" fmla="*/ 755968 w 755967"/>
                <a:gd name="connsiteY1" fmla="*/ 0 h 72420"/>
                <a:gd name="connsiteX2" fmla="*/ 755968 w 755967"/>
                <a:gd name="connsiteY2" fmla="*/ 72420 h 72420"/>
                <a:gd name="connsiteX3" fmla="*/ 0 w 755967"/>
                <a:gd name="connsiteY3" fmla="*/ 72420 h 72420"/>
              </a:gdLst>
              <a:ahLst/>
              <a:cxnLst>
                <a:cxn ang="0">
                  <a:pos x="connsiteX0" y="connsiteY0"/>
                </a:cxn>
                <a:cxn ang="0">
                  <a:pos x="connsiteX1" y="connsiteY1"/>
                </a:cxn>
                <a:cxn ang="0">
                  <a:pos x="connsiteX2" y="connsiteY2"/>
                </a:cxn>
                <a:cxn ang="0">
                  <a:pos x="connsiteX3" y="connsiteY3"/>
                </a:cxn>
              </a:cxnLst>
              <a:rect l="l" t="t" r="r" b="b"/>
              <a:pathLst>
                <a:path w="755967" h="72420">
                  <a:moveTo>
                    <a:pt x="0" y="0"/>
                  </a:moveTo>
                  <a:lnTo>
                    <a:pt x="755968" y="0"/>
                  </a:lnTo>
                  <a:lnTo>
                    <a:pt x="755968" y="72420"/>
                  </a:lnTo>
                  <a:lnTo>
                    <a:pt x="0" y="72420"/>
                  </a:lnTo>
                  <a:close/>
                </a:path>
              </a:pathLst>
            </a:custGeom>
            <a:solidFill>
              <a:srgbClr val="92D050"/>
            </a:solidFill>
            <a:ln w="12695" cap="flat">
              <a:noFill/>
              <a:prstDash val="solid"/>
              <a:miter/>
            </a:ln>
          </p:spPr>
          <p:txBody>
            <a:bodyPr rtlCol="1" anchor="ctr"/>
            <a:lstStyle/>
            <a:p>
              <a:pPr algn="r" rtl="1"/>
              <a:endParaRPr lang="ar-SA" dirty="0">
                <a:latin typeface="Expo Arabic Medium" panose="00000600000000000000" pitchFamily="2" charset="-78"/>
                <a:cs typeface="Expo Arabic Medium" panose="00000600000000000000" pitchFamily="2" charset="-78"/>
              </a:endParaRPr>
            </a:p>
          </p:txBody>
        </p:sp>
      </p:grpSp>
      <p:grpSp>
        <p:nvGrpSpPr>
          <p:cNvPr id="26" name="رسم 4">
            <a:extLst>
              <a:ext uri="{FF2B5EF4-FFF2-40B4-BE49-F238E27FC236}">
                <a16:creationId xmlns:a16="http://schemas.microsoft.com/office/drawing/2014/main" id="{5679BDC1-6F4C-4ECF-BA87-F0C1119D3B28}"/>
              </a:ext>
            </a:extLst>
          </p:cNvPr>
          <p:cNvGrpSpPr/>
          <p:nvPr/>
        </p:nvGrpSpPr>
        <p:grpSpPr>
          <a:xfrm flipH="1">
            <a:off x="4897908" y="9372490"/>
            <a:ext cx="2439090" cy="215444"/>
            <a:chOff x="227759" y="9372490"/>
            <a:chExt cx="2439090" cy="215444"/>
          </a:xfrm>
        </p:grpSpPr>
        <p:sp>
          <p:nvSpPr>
            <p:cNvPr id="27" name="شكل حر: شكل 26">
              <a:extLst>
                <a:ext uri="{FF2B5EF4-FFF2-40B4-BE49-F238E27FC236}">
                  <a16:creationId xmlns:a16="http://schemas.microsoft.com/office/drawing/2014/main" id="{75F24B43-1DBC-4CA9-B134-7EFE9B28358D}"/>
                </a:ext>
              </a:extLst>
            </p:cNvPr>
            <p:cNvSpPr/>
            <p:nvPr/>
          </p:nvSpPr>
          <p:spPr>
            <a:xfrm>
              <a:off x="1111716" y="9470556"/>
              <a:ext cx="1555133" cy="72420"/>
            </a:xfrm>
            <a:custGeom>
              <a:avLst/>
              <a:gdLst>
                <a:gd name="connsiteX0" fmla="*/ 0 w 1555133"/>
                <a:gd name="connsiteY0" fmla="*/ 0 h 72420"/>
                <a:gd name="connsiteX1" fmla="*/ 1555133 w 1555133"/>
                <a:gd name="connsiteY1" fmla="*/ 0 h 72420"/>
                <a:gd name="connsiteX2" fmla="*/ 1555133 w 1555133"/>
                <a:gd name="connsiteY2" fmla="*/ 72421 h 72420"/>
                <a:gd name="connsiteX3" fmla="*/ 0 w 1555133"/>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1"/>
                  </a:lnTo>
                  <a:lnTo>
                    <a:pt x="0" y="72421"/>
                  </a:lnTo>
                  <a:close/>
                </a:path>
              </a:pathLst>
            </a:custGeom>
            <a:solidFill>
              <a:srgbClr val="2F2F32"/>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28" name="مربع نص 27">
              <a:extLst>
                <a:ext uri="{FF2B5EF4-FFF2-40B4-BE49-F238E27FC236}">
                  <a16:creationId xmlns:a16="http://schemas.microsoft.com/office/drawing/2014/main" id="{8D85C113-95ED-4EC2-9A72-6167F34E1B71}"/>
                </a:ext>
              </a:extLst>
            </p:cNvPr>
            <p:cNvSpPr txBox="1"/>
            <p:nvPr/>
          </p:nvSpPr>
          <p:spPr>
            <a:xfrm>
              <a:off x="227759" y="9372490"/>
              <a:ext cx="752130" cy="215444"/>
            </a:xfrm>
            <a:prstGeom prst="rect">
              <a:avLst/>
            </a:prstGeom>
            <a:noFill/>
          </p:spPr>
          <p:txBody>
            <a:bodyPr wrap="none" rtlCol="1">
              <a:spAutoFit/>
            </a:bodyPr>
            <a:lstStyle/>
            <a:p>
              <a:pPr algn="r" rtl="1"/>
              <a:r>
                <a:rPr lang="ar-SA" sz="800" dirty="0">
                  <a:solidFill>
                    <a:srgbClr val="FFFFFF"/>
                  </a:solidFill>
                  <a:latin typeface="Expo Arabic Light" panose="00000400000000000000" pitchFamily="2" charset="-78"/>
                  <a:cs typeface="Expo Arabic Light" panose="00000400000000000000" pitchFamily="2" charset="-78"/>
                  <a:sym typeface="Arial"/>
                  <a:rtl val="0"/>
                </a:rPr>
                <a:t>المهارة الثالثة</a:t>
              </a:r>
              <a:endParaRPr lang="ar-SA" sz="800" spc="0" baseline="0" dirty="0">
                <a:solidFill>
                  <a:srgbClr val="FFFFFF"/>
                </a:solidFill>
                <a:latin typeface="Expo Arabic Light" panose="00000400000000000000" pitchFamily="2" charset="-78"/>
                <a:cs typeface="Expo Arabic Light" panose="00000400000000000000" pitchFamily="2" charset="-78"/>
                <a:sym typeface="Arial"/>
                <a:rtl val="0"/>
              </a:endParaRPr>
            </a:p>
          </p:txBody>
        </p:sp>
        <p:sp>
          <p:nvSpPr>
            <p:cNvPr id="29" name="شكل حر: شكل 28">
              <a:extLst>
                <a:ext uri="{FF2B5EF4-FFF2-40B4-BE49-F238E27FC236}">
                  <a16:creationId xmlns:a16="http://schemas.microsoft.com/office/drawing/2014/main" id="{F5288911-8266-4929-8A4E-AF370EEF3DFD}"/>
                </a:ext>
              </a:extLst>
            </p:cNvPr>
            <p:cNvSpPr/>
            <p:nvPr/>
          </p:nvSpPr>
          <p:spPr>
            <a:xfrm>
              <a:off x="1111716" y="9441334"/>
              <a:ext cx="1555133" cy="72420"/>
            </a:xfrm>
            <a:custGeom>
              <a:avLst/>
              <a:gdLst>
                <a:gd name="connsiteX0" fmla="*/ 0 w 1555133"/>
                <a:gd name="connsiteY0" fmla="*/ 0 h 72420"/>
                <a:gd name="connsiteX1" fmla="*/ 1555133 w 1555133"/>
                <a:gd name="connsiteY1" fmla="*/ 0 h 72420"/>
                <a:gd name="connsiteX2" fmla="*/ 1555133 w 1555133"/>
                <a:gd name="connsiteY2" fmla="*/ 72420 h 72420"/>
                <a:gd name="connsiteX3" fmla="*/ 0 w 1555133"/>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0"/>
                  </a:lnTo>
                  <a:lnTo>
                    <a:pt x="0" y="72420"/>
                  </a:lnTo>
                  <a:close/>
                </a:path>
              </a:pathLst>
            </a:custGeom>
            <a:solidFill>
              <a:srgbClr val="FFFFFF"/>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0" name="شكل حر: شكل 29">
              <a:extLst>
                <a:ext uri="{FF2B5EF4-FFF2-40B4-BE49-F238E27FC236}">
                  <a16:creationId xmlns:a16="http://schemas.microsoft.com/office/drawing/2014/main" id="{E641764F-187B-4FE9-B737-0F352BA58B24}"/>
                </a:ext>
              </a:extLst>
            </p:cNvPr>
            <p:cNvSpPr/>
            <p:nvPr/>
          </p:nvSpPr>
          <p:spPr>
            <a:xfrm>
              <a:off x="1111716" y="9441334"/>
              <a:ext cx="1148562" cy="72420"/>
            </a:xfrm>
            <a:custGeom>
              <a:avLst/>
              <a:gdLst>
                <a:gd name="connsiteX0" fmla="*/ 0 w 1148562"/>
                <a:gd name="connsiteY0" fmla="*/ 0 h 72420"/>
                <a:gd name="connsiteX1" fmla="*/ 1148562 w 1148562"/>
                <a:gd name="connsiteY1" fmla="*/ 0 h 72420"/>
                <a:gd name="connsiteX2" fmla="*/ 1148562 w 1148562"/>
                <a:gd name="connsiteY2" fmla="*/ 72420 h 72420"/>
                <a:gd name="connsiteX3" fmla="*/ 0 w 1148562"/>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148562" h="72420">
                  <a:moveTo>
                    <a:pt x="0" y="0"/>
                  </a:moveTo>
                  <a:lnTo>
                    <a:pt x="1148562" y="0"/>
                  </a:lnTo>
                  <a:lnTo>
                    <a:pt x="1148562" y="72420"/>
                  </a:lnTo>
                  <a:lnTo>
                    <a:pt x="0" y="72420"/>
                  </a:lnTo>
                  <a:close/>
                </a:path>
              </a:pathLst>
            </a:custGeom>
            <a:solidFill>
              <a:srgbClr val="92D050"/>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grpSp>
        <p:nvGrpSpPr>
          <p:cNvPr id="31" name="رسم 4">
            <a:extLst>
              <a:ext uri="{FF2B5EF4-FFF2-40B4-BE49-F238E27FC236}">
                <a16:creationId xmlns:a16="http://schemas.microsoft.com/office/drawing/2014/main" id="{5679BDC1-6F4C-4ECF-BA87-F0C1119D3B28}"/>
              </a:ext>
            </a:extLst>
          </p:cNvPr>
          <p:cNvGrpSpPr/>
          <p:nvPr/>
        </p:nvGrpSpPr>
        <p:grpSpPr>
          <a:xfrm flipH="1">
            <a:off x="4897908" y="9682627"/>
            <a:ext cx="2439090" cy="215444"/>
            <a:chOff x="227759" y="9682627"/>
            <a:chExt cx="2439090" cy="215444"/>
          </a:xfrm>
        </p:grpSpPr>
        <p:sp>
          <p:nvSpPr>
            <p:cNvPr id="32" name="شكل حر: شكل 31">
              <a:extLst>
                <a:ext uri="{FF2B5EF4-FFF2-40B4-BE49-F238E27FC236}">
                  <a16:creationId xmlns:a16="http://schemas.microsoft.com/office/drawing/2014/main" id="{E0570DE5-2755-4262-B913-95BCC178D1FE}"/>
                </a:ext>
              </a:extLst>
            </p:cNvPr>
            <p:cNvSpPr/>
            <p:nvPr/>
          </p:nvSpPr>
          <p:spPr>
            <a:xfrm>
              <a:off x="1111716" y="9780566"/>
              <a:ext cx="1555133" cy="72420"/>
            </a:xfrm>
            <a:custGeom>
              <a:avLst/>
              <a:gdLst>
                <a:gd name="connsiteX0" fmla="*/ 0 w 1555133"/>
                <a:gd name="connsiteY0" fmla="*/ 0 h 72420"/>
                <a:gd name="connsiteX1" fmla="*/ 1555133 w 1555133"/>
                <a:gd name="connsiteY1" fmla="*/ 0 h 72420"/>
                <a:gd name="connsiteX2" fmla="*/ 1555133 w 1555133"/>
                <a:gd name="connsiteY2" fmla="*/ 72420 h 72420"/>
                <a:gd name="connsiteX3" fmla="*/ 0 w 1555133"/>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0"/>
                  </a:lnTo>
                  <a:lnTo>
                    <a:pt x="0" y="72420"/>
                  </a:lnTo>
                  <a:close/>
                </a:path>
              </a:pathLst>
            </a:custGeom>
            <a:solidFill>
              <a:srgbClr val="2F2F32"/>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3" name="مربع نص 32">
              <a:extLst>
                <a:ext uri="{FF2B5EF4-FFF2-40B4-BE49-F238E27FC236}">
                  <a16:creationId xmlns:a16="http://schemas.microsoft.com/office/drawing/2014/main" id="{52A02D58-D5EA-40A6-B336-52C0AF2BCB2A}"/>
                </a:ext>
              </a:extLst>
            </p:cNvPr>
            <p:cNvSpPr txBox="1"/>
            <p:nvPr/>
          </p:nvSpPr>
          <p:spPr>
            <a:xfrm>
              <a:off x="227759" y="9682627"/>
              <a:ext cx="768159" cy="215444"/>
            </a:xfrm>
            <a:prstGeom prst="rect">
              <a:avLst/>
            </a:prstGeom>
            <a:noFill/>
          </p:spPr>
          <p:txBody>
            <a:bodyPr wrap="none" rtlCol="1">
              <a:spAutoFit/>
            </a:bodyPr>
            <a:lstStyle/>
            <a:p>
              <a:pPr algn="r" rtl="1"/>
              <a:r>
                <a:rPr lang="ar-SA" sz="800" dirty="0">
                  <a:solidFill>
                    <a:srgbClr val="FFFFFF"/>
                  </a:solidFill>
                  <a:latin typeface="Expo Arabic Light" panose="00000400000000000000" pitchFamily="2" charset="-78"/>
                  <a:cs typeface="Expo Arabic Light" panose="00000400000000000000" pitchFamily="2" charset="-78"/>
                  <a:sym typeface="Arial"/>
                  <a:rtl val="0"/>
                </a:rPr>
                <a:t>المهارة الرابعة</a:t>
              </a:r>
              <a:endParaRPr lang="ar-SA" sz="800" spc="0" baseline="0" dirty="0">
                <a:solidFill>
                  <a:srgbClr val="FFFFFF"/>
                </a:solidFill>
                <a:latin typeface="Expo Arabic Light" panose="00000400000000000000" pitchFamily="2" charset="-78"/>
                <a:cs typeface="Expo Arabic Light" panose="00000400000000000000" pitchFamily="2" charset="-78"/>
                <a:sym typeface="Arial"/>
                <a:rtl val="0"/>
              </a:endParaRPr>
            </a:p>
          </p:txBody>
        </p:sp>
        <p:sp>
          <p:nvSpPr>
            <p:cNvPr id="34" name="شكل حر: شكل 33">
              <a:extLst>
                <a:ext uri="{FF2B5EF4-FFF2-40B4-BE49-F238E27FC236}">
                  <a16:creationId xmlns:a16="http://schemas.microsoft.com/office/drawing/2014/main" id="{1F570773-89AA-499D-91D7-2A9B4833C894}"/>
                </a:ext>
              </a:extLst>
            </p:cNvPr>
            <p:cNvSpPr/>
            <p:nvPr/>
          </p:nvSpPr>
          <p:spPr>
            <a:xfrm>
              <a:off x="1111716" y="9751344"/>
              <a:ext cx="1555133" cy="72420"/>
            </a:xfrm>
            <a:custGeom>
              <a:avLst/>
              <a:gdLst>
                <a:gd name="connsiteX0" fmla="*/ 0 w 1555133"/>
                <a:gd name="connsiteY0" fmla="*/ 0 h 72420"/>
                <a:gd name="connsiteX1" fmla="*/ 1555133 w 1555133"/>
                <a:gd name="connsiteY1" fmla="*/ 0 h 72420"/>
                <a:gd name="connsiteX2" fmla="*/ 1555133 w 1555133"/>
                <a:gd name="connsiteY2" fmla="*/ 72421 h 72420"/>
                <a:gd name="connsiteX3" fmla="*/ 0 w 1555133"/>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1"/>
                  </a:lnTo>
                  <a:lnTo>
                    <a:pt x="0" y="72421"/>
                  </a:lnTo>
                  <a:close/>
                </a:path>
              </a:pathLst>
            </a:custGeom>
            <a:solidFill>
              <a:srgbClr val="FFFFFF"/>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5" name="شكل حر: شكل 34">
              <a:extLst>
                <a:ext uri="{FF2B5EF4-FFF2-40B4-BE49-F238E27FC236}">
                  <a16:creationId xmlns:a16="http://schemas.microsoft.com/office/drawing/2014/main" id="{8A5D913F-733B-47BA-A3AD-60FD49EFF67A}"/>
                </a:ext>
              </a:extLst>
            </p:cNvPr>
            <p:cNvSpPr/>
            <p:nvPr/>
          </p:nvSpPr>
          <p:spPr>
            <a:xfrm>
              <a:off x="1111716" y="9751344"/>
              <a:ext cx="1378528" cy="72420"/>
            </a:xfrm>
            <a:custGeom>
              <a:avLst/>
              <a:gdLst>
                <a:gd name="connsiteX0" fmla="*/ 0 w 1378528"/>
                <a:gd name="connsiteY0" fmla="*/ 0 h 72420"/>
                <a:gd name="connsiteX1" fmla="*/ 1378529 w 1378528"/>
                <a:gd name="connsiteY1" fmla="*/ 0 h 72420"/>
                <a:gd name="connsiteX2" fmla="*/ 1378529 w 1378528"/>
                <a:gd name="connsiteY2" fmla="*/ 72421 h 72420"/>
                <a:gd name="connsiteX3" fmla="*/ 0 w 1378528"/>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378528" h="72420">
                  <a:moveTo>
                    <a:pt x="0" y="0"/>
                  </a:moveTo>
                  <a:lnTo>
                    <a:pt x="1378529" y="0"/>
                  </a:lnTo>
                  <a:lnTo>
                    <a:pt x="1378529" y="72421"/>
                  </a:lnTo>
                  <a:lnTo>
                    <a:pt x="0" y="72421"/>
                  </a:lnTo>
                  <a:close/>
                </a:path>
              </a:pathLst>
            </a:custGeom>
            <a:solidFill>
              <a:srgbClr val="92D050"/>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grpSp>
        <p:nvGrpSpPr>
          <p:cNvPr id="36" name="رسم 4">
            <a:extLst>
              <a:ext uri="{FF2B5EF4-FFF2-40B4-BE49-F238E27FC236}">
                <a16:creationId xmlns:a16="http://schemas.microsoft.com/office/drawing/2014/main" id="{5679BDC1-6F4C-4ECF-BA87-F0C1119D3B28}"/>
              </a:ext>
            </a:extLst>
          </p:cNvPr>
          <p:cNvGrpSpPr/>
          <p:nvPr/>
        </p:nvGrpSpPr>
        <p:grpSpPr>
          <a:xfrm flipH="1">
            <a:off x="4897908" y="9992777"/>
            <a:ext cx="2439090" cy="215444"/>
            <a:chOff x="227759" y="9992777"/>
            <a:chExt cx="2439090" cy="215444"/>
          </a:xfrm>
        </p:grpSpPr>
        <p:sp>
          <p:nvSpPr>
            <p:cNvPr id="37" name="شكل حر: شكل 36">
              <a:extLst>
                <a:ext uri="{FF2B5EF4-FFF2-40B4-BE49-F238E27FC236}">
                  <a16:creationId xmlns:a16="http://schemas.microsoft.com/office/drawing/2014/main" id="{5650D4B6-3317-412F-89ED-4FC031318DA7}"/>
                </a:ext>
              </a:extLst>
            </p:cNvPr>
            <p:cNvSpPr/>
            <p:nvPr/>
          </p:nvSpPr>
          <p:spPr>
            <a:xfrm>
              <a:off x="1111716" y="10090576"/>
              <a:ext cx="1555133" cy="72420"/>
            </a:xfrm>
            <a:custGeom>
              <a:avLst/>
              <a:gdLst>
                <a:gd name="connsiteX0" fmla="*/ 0 w 1555133"/>
                <a:gd name="connsiteY0" fmla="*/ 0 h 72420"/>
                <a:gd name="connsiteX1" fmla="*/ 1555133 w 1555133"/>
                <a:gd name="connsiteY1" fmla="*/ 0 h 72420"/>
                <a:gd name="connsiteX2" fmla="*/ 1555133 w 1555133"/>
                <a:gd name="connsiteY2" fmla="*/ 72421 h 72420"/>
                <a:gd name="connsiteX3" fmla="*/ 0 w 1555133"/>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1"/>
                  </a:lnTo>
                  <a:lnTo>
                    <a:pt x="0" y="72421"/>
                  </a:lnTo>
                  <a:close/>
                </a:path>
              </a:pathLst>
            </a:custGeom>
            <a:solidFill>
              <a:srgbClr val="2F2F32"/>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8" name="مربع نص 37">
              <a:extLst>
                <a:ext uri="{FF2B5EF4-FFF2-40B4-BE49-F238E27FC236}">
                  <a16:creationId xmlns:a16="http://schemas.microsoft.com/office/drawing/2014/main" id="{4E59A8C4-B0B8-4761-8F4E-A9AEDD04DA3A}"/>
                </a:ext>
              </a:extLst>
            </p:cNvPr>
            <p:cNvSpPr txBox="1"/>
            <p:nvPr/>
          </p:nvSpPr>
          <p:spPr>
            <a:xfrm>
              <a:off x="227759" y="9992777"/>
              <a:ext cx="862737" cy="215444"/>
            </a:xfrm>
            <a:prstGeom prst="rect">
              <a:avLst/>
            </a:prstGeom>
            <a:noFill/>
          </p:spPr>
          <p:txBody>
            <a:bodyPr wrap="none" rtlCol="1">
              <a:spAutoFit/>
            </a:bodyPr>
            <a:lstStyle/>
            <a:p>
              <a:pPr algn="r" rtl="1"/>
              <a:r>
                <a:rPr lang="ar-SA" sz="800" dirty="0">
                  <a:solidFill>
                    <a:srgbClr val="FFFFFF"/>
                  </a:solidFill>
                  <a:latin typeface="Expo Arabic Light" panose="00000400000000000000" pitchFamily="2" charset="-78"/>
                  <a:cs typeface="Expo Arabic Light" panose="00000400000000000000" pitchFamily="2" charset="-78"/>
                  <a:sym typeface="Arial"/>
                  <a:rtl val="0"/>
                </a:rPr>
                <a:t>المهارة الخامسة</a:t>
              </a:r>
              <a:endParaRPr lang="ar-SA" sz="800" spc="0" baseline="0" dirty="0">
                <a:solidFill>
                  <a:srgbClr val="FFFFFF"/>
                </a:solidFill>
                <a:latin typeface="Expo Arabic Light" panose="00000400000000000000" pitchFamily="2" charset="-78"/>
                <a:cs typeface="Expo Arabic Light" panose="00000400000000000000" pitchFamily="2" charset="-78"/>
                <a:sym typeface="Arial"/>
                <a:rtl val="0"/>
              </a:endParaRPr>
            </a:p>
          </p:txBody>
        </p:sp>
        <p:sp>
          <p:nvSpPr>
            <p:cNvPr id="39" name="شكل حر: شكل 38">
              <a:extLst>
                <a:ext uri="{FF2B5EF4-FFF2-40B4-BE49-F238E27FC236}">
                  <a16:creationId xmlns:a16="http://schemas.microsoft.com/office/drawing/2014/main" id="{4BDD4F9F-50F7-4BD4-AB96-44C6FB5A11BC}"/>
                </a:ext>
              </a:extLst>
            </p:cNvPr>
            <p:cNvSpPr/>
            <p:nvPr/>
          </p:nvSpPr>
          <p:spPr>
            <a:xfrm>
              <a:off x="1111716" y="10061354"/>
              <a:ext cx="1555133" cy="72420"/>
            </a:xfrm>
            <a:custGeom>
              <a:avLst/>
              <a:gdLst>
                <a:gd name="connsiteX0" fmla="*/ 0 w 1555133"/>
                <a:gd name="connsiteY0" fmla="*/ 0 h 72420"/>
                <a:gd name="connsiteX1" fmla="*/ 1555133 w 1555133"/>
                <a:gd name="connsiteY1" fmla="*/ 0 h 72420"/>
                <a:gd name="connsiteX2" fmla="*/ 1555133 w 1555133"/>
                <a:gd name="connsiteY2" fmla="*/ 72421 h 72420"/>
                <a:gd name="connsiteX3" fmla="*/ 0 w 1555133"/>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1"/>
                  </a:lnTo>
                  <a:lnTo>
                    <a:pt x="0" y="72421"/>
                  </a:lnTo>
                  <a:close/>
                </a:path>
              </a:pathLst>
            </a:custGeom>
            <a:solidFill>
              <a:srgbClr val="FFFFFF"/>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40" name="شكل حر: شكل 39">
              <a:extLst>
                <a:ext uri="{FF2B5EF4-FFF2-40B4-BE49-F238E27FC236}">
                  <a16:creationId xmlns:a16="http://schemas.microsoft.com/office/drawing/2014/main" id="{D5E80A10-D119-44B5-95C2-1AFEB6421804}"/>
                </a:ext>
              </a:extLst>
            </p:cNvPr>
            <p:cNvSpPr/>
            <p:nvPr/>
          </p:nvSpPr>
          <p:spPr>
            <a:xfrm>
              <a:off x="1111716" y="10061354"/>
              <a:ext cx="1285780" cy="72420"/>
            </a:xfrm>
            <a:custGeom>
              <a:avLst/>
              <a:gdLst>
                <a:gd name="connsiteX0" fmla="*/ 0 w 1285780"/>
                <a:gd name="connsiteY0" fmla="*/ 0 h 72420"/>
                <a:gd name="connsiteX1" fmla="*/ 1285780 w 1285780"/>
                <a:gd name="connsiteY1" fmla="*/ 0 h 72420"/>
                <a:gd name="connsiteX2" fmla="*/ 1285780 w 1285780"/>
                <a:gd name="connsiteY2" fmla="*/ 72421 h 72420"/>
                <a:gd name="connsiteX3" fmla="*/ 0 w 1285780"/>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285780" h="72420">
                  <a:moveTo>
                    <a:pt x="0" y="0"/>
                  </a:moveTo>
                  <a:lnTo>
                    <a:pt x="1285780" y="0"/>
                  </a:lnTo>
                  <a:lnTo>
                    <a:pt x="1285780" y="72421"/>
                  </a:lnTo>
                  <a:lnTo>
                    <a:pt x="0" y="72421"/>
                  </a:lnTo>
                  <a:close/>
                </a:path>
              </a:pathLst>
            </a:custGeom>
            <a:solidFill>
              <a:srgbClr val="92D050"/>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grpSp>
        <p:nvGrpSpPr>
          <p:cNvPr id="41" name="رسم 4">
            <a:extLst>
              <a:ext uri="{FF2B5EF4-FFF2-40B4-BE49-F238E27FC236}">
                <a16:creationId xmlns:a16="http://schemas.microsoft.com/office/drawing/2014/main" id="{5679BDC1-6F4C-4ECF-BA87-F0C1119D3B28}"/>
              </a:ext>
            </a:extLst>
          </p:cNvPr>
          <p:cNvGrpSpPr/>
          <p:nvPr/>
        </p:nvGrpSpPr>
        <p:grpSpPr>
          <a:xfrm flipH="1">
            <a:off x="7552052" y="-1"/>
            <a:ext cx="12705" cy="12705"/>
            <a:chOff x="0" y="-1"/>
            <a:chExt cx="12705" cy="12705"/>
          </a:xfrm>
          <a:noFill/>
        </p:grpSpPr>
        <p:sp>
          <p:nvSpPr>
            <p:cNvPr id="42" name="شكل حر: شكل 41">
              <a:extLst>
                <a:ext uri="{FF2B5EF4-FFF2-40B4-BE49-F238E27FC236}">
                  <a16:creationId xmlns:a16="http://schemas.microsoft.com/office/drawing/2014/main" id="{1E6A9DD5-CAE7-4BFE-B534-82FC8B09EFF6}"/>
                </a:ext>
              </a:extLst>
            </p:cNvPr>
            <p:cNvSpPr/>
            <p:nvPr/>
          </p:nvSpPr>
          <p:spPr>
            <a:xfrm>
              <a:off x="0" y="-1"/>
              <a:ext cx="12705" cy="12705"/>
            </a:xfrm>
            <a:custGeom>
              <a:avLst/>
              <a:gdLst/>
              <a:ahLst/>
              <a:cxnLst/>
              <a:rect l="l" t="t" r="r" b="b"/>
              <a:pathLst>
                <a:path w="12705" h="12705"/>
              </a:pathLst>
            </a:custGeom>
            <a:noFill/>
            <a:ln w="6347" cap="flat">
              <a:solidFill>
                <a:srgbClr val="FFFFFF"/>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43" name="شكل حر: شكل 42">
              <a:extLst>
                <a:ext uri="{FF2B5EF4-FFF2-40B4-BE49-F238E27FC236}">
                  <a16:creationId xmlns:a16="http://schemas.microsoft.com/office/drawing/2014/main" id="{A47461DE-6CAF-40C9-86A0-8E34A0E2C9F4}"/>
                </a:ext>
              </a:extLst>
            </p:cNvPr>
            <p:cNvSpPr/>
            <p:nvPr/>
          </p:nvSpPr>
          <p:spPr>
            <a:xfrm>
              <a:off x="0" y="-1"/>
              <a:ext cx="12705" cy="12705"/>
            </a:xfrm>
            <a:custGeom>
              <a:avLst/>
              <a:gdLst/>
              <a:ahLst/>
              <a:cxnLst/>
              <a:rect l="l" t="t" r="r" b="b"/>
              <a:pathLst>
                <a:path w="12705" h="12705"/>
              </a:pathLst>
            </a:custGeom>
            <a:noFill/>
            <a:ln w="6347" cap="flat">
              <a:solidFill>
                <a:srgbClr val="FFFFFF"/>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grpSp>
        <p:nvGrpSpPr>
          <p:cNvPr id="45" name="رسم 4">
            <a:extLst>
              <a:ext uri="{FF2B5EF4-FFF2-40B4-BE49-F238E27FC236}">
                <a16:creationId xmlns:a16="http://schemas.microsoft.com/office/drawing/2014/main" id="{5679BDC1-6F4C-4ECF-BA87-F0C1119D3B28}"/>
              </a:ext>
            </a:extLst>
          </p:cNvPr>
          <p:cNvGrpSpPr/>
          <p:nvPr/>
        </p:nvGrpSpPr>
        <p:grpSpPr>
          <a:xfrm flipH="1">
            <a:off x="5042748" y="8140307"/>
            <a:ext cx="2048100" cy="292222"/>
            <a:chOff x="473909" y="8140307"/>
            <a:chExt cx="2048100" cy="292222"/>
          </a:xfrm>
        </p:grpSpPr>
        <p:sp>
          <p:nvSpPr>
            <p:cNvPr id="46" name="شكل حر: شكل 45">
              <a:extLst>
                <a:ext uri="{FF2B5EF4-FFF2-40B4-BE49-F238E27FC236}">
                  <a16:creationId xmlns:a16="http://schemas.microsoft.com/office/drawing/2014/main" id="{10EAD525-EF1B-40C5-975C-C0C50DD2AC79}"/>
                </a:ext>
              </a:extLst>
            </p:cNvPr>
            <p:cNvSpPr/>
            <p:nvPr/>
          </p:nvSpPr>
          <p:spPr>
            <a:xfrm>
              <a:off x="473909" y="8140307"/>
              <a:ext cx="2048100" cy="292222"/>
            </a:xfrm>
            <a:custGeom>
              <a:avLst/>
              <a:gdLst>
                <a:gd name="connsiteX0" fmla="*/ 1786370 w 2048100"/>
                <a:gd name="connsiteY0" fmla="*/ 292223 h 292222"/>
                <a:gd name="connsiteX1" fmla="*/ 0 w 2048100"/>
                <a:gd name="connsiteY1" fmla="*/ 292223 h 292222"/>
                <a:gd name="connsiteX2" fmla="*/ 0 w 2048100"/>
                <a:gd name="connsiteY2" fmla="*/ 0 h 292222"/>
                <a:gd name="connsiteX3" fmla="*/ 2048100 w 2048100"/>
                <a:gd name="connsiteY3" fmla="*/ 0 h 292222"/>
                <a:gd name="connsiteX4" fmla="*/ 1786370 w 2048100"/>
                <a:gd name="connsiteY4" fmla="*/ 292223 h 292222"/>
                <a:gd name="connsiteX5" fmla="*/ 11435 w 2048100"/>
                <a:gd name="connsiteY5" fmla="*/ 280788 h 292222"/>
                <a:gd name="connsiteX6" fmla="*/ 1781288 w 2048100"/>
                <a:gd name="connsiteY6" fmla="*/ 280788 h 292222"/>
                <a:gd name="connsiteX7" fmla="*/ 2021419 w 2048100"/>
                <a:gd name="connsiteY7" fmla="*/ 12705 h 292222"/>
                <a:gd name="connsiteX8" fmla="*/ 11435 w 2048100"/>
                <a:gd name="connsiteY8" fmla="*/ 12705 h 292222"/>
                <a:gd name="connsiteX9" fmla="*/ 11435 w 2048100"/>
                <a:gd name="connsiteY9" fmla="*/ 280788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8100" h="292222">
                  <a:moveTo>
                    <a:pt x="1786370" y="292223"/>
                  </a:moveTo>
                  <a:lnTo>
                    <a:pt x="0" y="292223"/>
                  </a:lnTo>
                  <a:lnTo>
                    <a:pt x="0" y="0"/>
                  </a:lnTo>
                  <a:lnTo>
                    <a:pt x="2048100" y="0"/>
                  </a:lnTo>
                  <a:lnTo>
                    <a:pt x="1786370" y="292223"/>
                  </a:lnTo>
                  <a:close/>
                  <a:moveTo>
                    <a:pt x="11435" y="280788"/>
                  </a:moveTo>
                  <a:lnTo>
                    <a:pt x="1781288" y="280788"/>
                  </a:lnTo>
                  <a:lnTo>
                    <a:pt x="2021419" y="12705"/>
                  </a:lnTo>
                  <a:lnTo>
                    <a:pt x="11435" y="12705"/>
                  </a:lnTo>
                  <a:lnTo>
                    <a:pt x="11435" y="280788"/>
                  </a:lnTo>
                  <a:close/>
                </a:path>
              </a:pathLst>
            </a:custGeom>
            <a:solidFill>
              <a:srgbClr val="FFFFFF"/>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47" name="شكل حر: شكل 46">
              <a:extLst>
                <a:ext uri="{FF2B5EF4-FFF2-40B4-BE49-F238E27FC236}">
                  <a16:creationId xmlns:a16="http://schemas.microsoft.com/office/drawing/2014/main" id="{8881C81B-0C12-48BC-944D-3A7708CD0F08}"/>
                </a:ext>
              </a:extLst>
            </p:cNvPr>
            <p:cNvSpPr/>
            <p:nvPr/>
          </p:nvSpPr>
          <p:spPr>
            <a:xfrm>
              <a:off x="2261549" y="8140307"/>
              <a:ext cx="260459" cy="292222"/>
            </a:xfrm>
            <a:custGeom>
              <a:avLst/>
              <a:gdLst>
                <a:gd name="connsiteX0" fmla="*/ 260459 w 260459"/>
                <a:gd name="connsiteY0" fmla="*/ 0 h 292222"/>
                <a:gd name="connsiteX1" fmla="*/ 0 w 260459"/>
                <a:gd name="connsiteY1" fmla="*/ 292223 h 292222"/>
                <a:gd name="connsiteX2" fmla="*/ 260459 w 260459"/>
                <a:gd name="connsiteY2" fmla="*/ 292223 h 292222"/>
              </a:gdLst>
              <a:ahLst/>
              <a:cxnLst>
                <a:cxn ang="0">
                  <a:pos x="connsiteX0" y="connsiteY0"/>
                </a:cxn>
                <a:cxn ang="0">
                  <a:pos x="connsiteX1" y="connsiteY1"/>
                </a:cxn>
                <a:cxn ang="0">
                  <a:pos x="connsiteX2" y="connsiteY2"/>
                </a:cxn>
              </a:cxnLst>
              <a:rect l="l" t="t" r="r" b="b"/>
              <a:pathLst>
                <a:path w="260459" h="292222">
                  <a:moveTo>
                    <a:pt x="260459" y="0"/>
                  </a:moveTo>
                  <a:lnTo>
                    <a:pt x="0" y="292223"/>
                  </a:lnTo>
                  <a:lnTo>
                    <a:pt x="260459" y="292223"/>
                  </a:lnTo>
                  <a:close/>
                </a:path>
              </a:pathLst>
            </a:custGeom>
            <a:solidFill>
              <a:srgbClr val="92D050"/>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48" name="مربع نص 47">
            <a:extLst>
              <a:ext uri="{FF2B5EF4-FFF2-40B4-BE49-F238E27FC236}">
                <a16:creationId xmlns:a16="http://schemas.microsoft.com/office/drawing/2014/main" id="{49826BF6-D008-480C-9515-A71BF04AAA4B}"/>
              </a:ext>
            </a:extLst>
          </p:cNvPr>
          <p:cNvSpPr txBox="1"/>
          <p:nvPr/>
        </p:nvSpPr>
        <p:spPr>
          <a:xfrm flipH="1">
            <a:off x="5647067" y="8141565"/>
            <a:ext cx="909224" cy="323294"/>
          </a:xfrm>
          <a:prstGeom prst="rect">
            <a:avLst/>
          </a:prstGeom>
          <a:noFill/>
        </p:spPr>
        <p:txBody>
          <a:bodyPr wrap="none" rtlCol="1">
            <a:spAutoFit/>
          </a:bodyPr>
          <a:lstStyle/>
          <a:p>
            <a:pPr algn="r" rtl="1"/>
            <a:r>
              <a:rPr lang="ar-SA" sz="1501" spc="0" baseline="0" dirty="0">
                <a:solidFill>
                  <a:srgbClr val="FFFFFF"/>
                </a:solidFill>
                <a:latin typeface="Expo Arabic Medium" panose="00000600000000000000" pitchFamily="2" charset="-78"/>
                <a:cs typeface="Expo Arabic Medium" panose="00000600000000000000" pitchFamily="2" charset="-78"/>
                <a:sym typeface="Arial"/>
                <a:rtl val="0"/>
              </a:rPr>
              <a:t>المهــارات</a:t>
            </a:r>
          </a:p>
        </p:txBody>
      </p:sp>
      <p:grpSp>
        <p:nvGrpSpPr>
          <p:cNvPr id="50" name="رسم 4">
            <a:extLst>
              <a:ext uri="{FF2B5EF4-FFF2-40B4-BE49-F238E27FC236}">
                <a16:creationId xmlns:a16="http://schemas.microsoft.com/office/drawing/2014/main" id="{5679BDC1-6F4C-4ECF-BA87-F0C1119D3B28}"/>
              </a:ext>
            </a:extLst>
          </p:cNvPr>
          <p:cNvGrpSpPr/>
          <p:nvPr/>
        </p:nvGrpSpPr>
        <p:grpSpPr>
          <a:xfrm flipH="1">
            <a:off x="5042748" y="5531902"/>
            <a:ext cx="2048100" cy="292222"/>
            <a:chOff x="473909" y="5531902"/>
            <a:chExt cx="2048100" cy="292222"/>
          </a:xfrm>
        </p:grpSpPr>
        <p:sp>
          <p:nvSpPr>
            <p:cNvPr id="51" name="شكل حر: شكل 50">
              <a:extLst>
                <a:ext uri="{FF2B5EF4-FFF2-40B4-BE49-F238E27FC236}">
                  <a16:creationId xmlns:a16="http://schemas.microsoft.com/office/drawing/2014/main" id="{C4BDEB8D-07F5-4AF3-A2EB-22A053116781}"/>
                </a:ext>
              </a:extLst>
            </p:cNvPr>
            <p:cNvSpPr/>
            <p:nvPr/>
          </p:nvSpPr>
          <p:spPr>
            <a:xfrm>
              <a:off x="473909" y="5531902"/>
              <a:ext cx="2048100" cy="292222"/>
            </a:xfrm>
            <a:custGeom>
              <a:avLst/>
              <a:gdLst>
                <a:gd name="connsiteX0" fmla="*/ 1786370 w 2048100"/>
                <a:gd name="connsiteY0" fmla="*/ 292223 h 292222"/>
                <a:gd name="connsiteX1" fmla="*/ 0 w 2048100"/>
                <a:gd name="connsiteY1" fmla="*/ 292223 h 292222"/>
                <a:gd name="connsiteX2" fmla="*/ 0 w 2048100"/>
                <a:gd name="connsiteY2" fmla="*/ 0 h 292222"/>
                <a:gd name="connsiteX3" fmla="*/ 2048100 w 2048100"/>
                <a:gd name="connsiteY3" fmla="*/ 0 h 292222"/>
                <a:gd name="connsiteX4" fmla="*/ 1786370 w 2048100"/>
                <a:gd name="connsiteY4" fmla="*/ 292223 h 292222"/>
                <a:gd name="connsiteX5" fmla="*/ 11435 w 2048100"/>
                <a:gd name="connsiteY5" fmla="*/ 280788 h 292222"/>
                <a:gd name="connsiteX6" fmla="*/ 1781288 w 2048100"/>
                <a:gd name="connsiteY6" fmla="*/ 280788 h 292222"/>
                <a:gd name="connsiteX7" fmla="*/ 2021419 w 2048100"/>
                <a:gd name="connsiteY7" fmla="*/ 12705 h 292222"/>
                <a:gd name="connsiteX8" fmla="*/ 11435 w 2048100"/>
                <a:gd name="connsiteY8" fmla="*/ 12705 h 292222"/>
                <a:gd name="connsiteX9" fmla="*/ 11435 w 2048100"/>
                <a:gd name="connsiteY9" fmla="*/ 280788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8100" h="292222">
                  <a:moveTo>
                    <a:pt x="1786370" y="292223"/>
                  </a:moveTo>
                  <a:lnTo>
                    <a:pt x="0" y="292223"/>
                  </a:lnTo>
                  <a:lnTo>
                    <a:pt x="0" y="0"/>
                  </a:lnTo>
                  <a:lnTo>
                    <a:pt x="2048100" y="0"/>
                  </a:lnTo>
                  <a:lnTo>
                    <a:pt x="1786370" y="292223"/>
                  </a:lnTo>
                  <a:close/>
                  <a:moveTo>
                    <a:pt x="11435" y="280788"/>
                  </a:moveTo>
                  <a:lnTo>
                    <a:pt x="1781288" y="280788"/>
                  </a:lnTo>
                  <a:lnTo>
                    <a:pt x="2021419" y="12705"/>
                  </a:lnTo>
                  <a:lnTo>
                    <a:pt x="11435" y="12705"/>
                  </a:lnTo>
                  <a:lnTo>
                    <a:pt x="11435" y="280788"/>
                  </a:lnTo>
                  <a:close/>
                </a:path>
              </a:pathLst>
            </a:custGeom>
            <a:solidFill>
              <a:srgbClr val="FFFFFF"/>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52" name="شكل حر: شكل 51">
              <a:extLst>
                <a:ext uri="{FF2B5EF4-FFF2-40B4-BE49-F238E27FC236}">
                  <a16:creationId xmlns:a16="http://schemas.microsoft.com/office/drawing/2014/main" id="{EE9B415F-7277-4A92-B55D-9E797AAF63B8}"/>
                </a:ext>
              </a:extLst>
            </p:cNvPr>
            <p:cNvSpPr/>
            <p:nvPr/>
          </p:nvSpPr>
          <p:spPr>
            <a:xfrm>
              <a:off x="2261549" y="5533172"/>
              <a:ext cx="260459" cy="290952"/>
            </a:xfrm>
            <a:custGeom>
              <a:avLst/>
              <a:gdLst>
                <a:gd name="connsiteX0" fmla="*/ 260459 w 260459"/>
                <a:gd name="connsiteY0" fmla="*/ 0 h 290952"/>
                <a:gd name="connsiteX1" fmla="*/ 0 w 260459"/>
                <a:gd name="connsiteY1" fmla="*/ 290952 h 290952"/>
                <a:gd name="connsiteX2" fmla="*/ 260459 w 260459"/>
                <a:gd name="connsiteY2" fmla="*/ 290952 h 290952"/>
              </a:gdLst>
              <a:ahLst/>
              <a:cxnLst>
                <a:cxn ang="0">
                  <a:pos x="connsiteX0" y="connsiteY0"/>
                </a:cxn>
                <a:cxn ang="0">
                  <a:pos x="connsiteX1" y="connsiteY1"/>
                </a:cxn>
                <a:cxn ang="0">
                  <a:pos x="connsiteX2" y="connsiteY2"/>
                </a:cxn>
              </a:cxnLst>
              <a:rect l="l" t="t" r="r" b="b"/>
              <a:pathLst>
                <a:path w="260459" h="290952">
                  <a:moveTo>
                    <a:pt x="260459" y="0"/>
                  </a:moveTo>
                  <a:lnTo>
                    <a:pt x="0" y="290952"/>
                  </a:lnTo>
                  <a:lnTo>
                    <a:pt x="260459" y="290952"/>
                  </a:lnTo>
                  <a:close/>
                </a:path>
              </a:pathLst>
            </a:custGeom>
            <a:solidFill>
              <a:srgbClr val="92D050"/>
            </a:solidFill>
            <a:ln w="12695" cap="flat">
              <a:noFill/>
              <a:prstDash val="solid"/>
              <a:miter/>
            </a:ln>
          </p:spPr>
          <p:txBody>
            <a:bodyPr rtlCol="1" anchor="ctr"/>
            <a:lstStyle/>
            <a:p>
              <a:pPr algn="r" rtl="1"/>
              <a:endParaRPr lang="ar-SA" dirty="0">
                <a:latin typeface="Expo Arabic Medium" panose="00000600000000000000" pitchFamily="2" charset="-78"/>
                <a:cs typeface="Expo Arabic Medium" panose="00000600000000000000" pitchFamily="2" charset="-78"/>
              </a:endParaRPr>
            </a:p>
          </p:txBody>
        </p:sp>
      </p:grpSp>
      <p:sp>
        <p:nvSpPr>
          <p:cNvPr id="53" name="مربع نص 52">
            <a:extLst>
              <a:ext uri="{FF2B5EF4-FFF2-40B4-BE49-F238E27FC236}">
                <a16:creationId xmlns:a16="http://schemas.microsoft.com/office/drawing/2014/main" id="{36A8EE13-0502-4CBC-BDC1-7E3BE310EDE9}"/>
              </a:ext>
            </a:extLst>
          </p:cNvPr>
          <p:cNvSpPr txBox="1"/>
          <p:nvPr/>
        </p:nvSpPr>
        <p:spPr>
          <a:xfrm flipH="1">
            <a:off x="5351331" y="5525705"/>
            <a:ext cx="1492717" cy="323294"/>
          </a:xfrm>
          <a:prstGeom prst="rect">
            <a:avLst/>
          </a:prstGeom>
          <a:noFill/>
        </p:spPr>
        <p:txBody>
          <a:bodyPr wrap="none" rtlCol="1">
            <a:spAutoFit/>
          </a:bodyPr>
          <a:lstStyle/>
          <a:p>
            <a:pPr algn="r" rtl="1"/>
            <a:r>
              <a:rPr lang="ar-SA" sz="1501" spc="0" baseline="0" dirty="0">
                <a:solidFill>
                  <a:srgbClr val="FFFFFF"/>
                </a:solidFill>
                <a:latin typeface="Expo Arabic Medium" panose="00000600000000000000" pitchFamily="2" charset="-78"/>
                <a:cs typeface="Expo Arabic Medium" panose="00000600000000000000" pitchFamily="2" charset="-78"/>
                <a:sym typeface="Arial"/>
                <a:rtl val="0"/>
              </a:rPr>
              <a:t>تفاصيل التواصل</a:t>
            </a:r>
          </a:p>
        </p:txBody>
      </p:sp>
      <p:sp>
        <p:nvSpPr>
          <p:cNvPr id="55" name="شكل حر: شكل 54">
            <a:extLst>
              <a:ext uri="{FF2B5EF4-FFF2-40B4-BE49-F238E27FC236}">
                <a16:creationId xmlns:a16="http://schemas.microsoft.com/office/drawing/2014/main" id="{4E2C6C62-5AC9-4CDF-B9BD-8F9FCA55147C}"/>
              </a:ext>
            </a:extLst>
          </p:cNvPr>
          <p:cNvSpPr/>
          <p:nvPr/>
        </p:nvSpPr>
        <p:spPr>
          <a:xfrm flipH="1">
            <a:off x="4577734" y="734367"/>
            <a:ext cx="2985753" cy="2985753"/>
          </a:xfrm>
          <a:custGeom>
            <a:avLst/>
            <a:gdLst>
              <a:gd name="connsiteX0" fmla="*/ 2985754 w 2985753"/>
              <a:gd name="connsiteY0" fmla="*/ 1492877 h 2985753"/>
              <a:gd name="connsiteX1" fmla="*/ 1492877 w 2985753"/>
              <a:gd name="connsiteY1" fmla="*/ 2985754 h 2985753"/>
              <a:gd name="connsiteX2" fmla="*/ 0 w 2985753"/>
              <a:gd name="connsiteY2" fmla="*/ 1492877 h 2985753"/>
              <a:gd name="connsiteX3" fmla="*/ 1492877 w 2985753"/>
              <a:gd name="connsiteY3" fmla="*/ 0 h 2985753"/>
              <a:gd name="connsiteX4" fmla="*/ 2985754 w 2985753"/>
              <a:gd name="connsiteY4" fmla="*/ 1492877 h 29857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5753" h="2985753">
                <a:moveTo>
                  <a:pt x="2985754" y="1492877"/>
                </a:moveTo>
                <a:cubicBezTo>
                  <a:pt x="2985754" y="2317370"/>
                  <a:pt x="2317370" y="2985754"/>
                  <a:pt x="1492877" y="2985754"/>
                </a:cubicBezTo>
                <a:cubicBezTo>
                  <a:pt x="668384" y="2985754"/>
                  <a:pt x="0" y="2317370"/>
                  <a:pt x="0" y="1492877"/>
                </a:cubicBezTo>
                <a:cubicBezTo>
                  <a:pt x="0" y="668384"/>
                  <a:pt x="668384" y="0"/>
                  <a:pt x="1492877" y="0"/>
                </a:cubicBezTo>
                <a:cubicBezTo>
                  <a:pt x="2317370" y="0"/>
                  <a:pt x="2985754" y="668384"/>
                  <a:pt x="2985754" y="1492877"/>
                </a:cubicBezTo>
                <a:close/>
              </a:path>
            </a:pathLst>
          </a:custGeom>
          <a:solidFill>
            <a:srgbClr val="2F2F32"/>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56" name="شكل حر: شكل 55">
            <a:extLst>
              <a:ext uri="{FF2B5EF4-FFF2-40B4-BE49-F238E27FC236}">
                <a16:creationId xmlns:a16="http://schemas.microsoft.com/office/drawing/2014/main" id="{AD5A0FBA-318F-4509-B31D-748C2B77B85E}"/>
              </a:ext>
            </a:extLst>
          </p:cNvPr>
          <p:cNvSpPr/>
          <p:nvPr/>
        </p:nvSpPr>
        <p:spPr>
          <a:xfrm flipH="1">
            <a:off x="4577734" y="597149"/>
            <a:ext cx="2985753" cy="2985753"/>
          </a:xfrm>
          <a:custGeom>
            <a:avLst/>
            <a:gdLst>
              <a:gd name="connsiteX0" fmla="*/ 2985754 w 2985753"/>
              <a:gd name="connsiteY0" fmla="*/ 1492877 h 2985753"/>
              <a:gd name="connsiteX1" fmla="*/ 1492877 w 2985753"/>
              <a:gd name="connsiteY1" fmla="*/ 2985754 h 2985753"/>
              <a:gd name="connsiteX2" fmla="*/ 0 w 2985753"/>
              <a:gd name="connsiteY2" fmla="*/ 1492877 h 2985753"/>
              <a:gd name="connsiteX3" fmla="*/ 1492877 w 2985753"/>
              <a:gd name="connsiteY3" fmla="*/ 0 h 2985753"/>
              <a:gd name="connsiteX4" fmla="*/ 2985754 w 2985753"/>
              <a:gd name="connsiteY4" fmla="*/ 1492877 h 29857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5753" h="2985753">
                <a:moveTo>
                  <a:pt x="2985754" y="1492877"/>
                </a:moveTo>
                <a:cubicBezTo>
                  <a:pt x="2985754" y="2317370"/>
                  <a:pt x="2317370" y="2985754"/>
                  <a:pt x="1492877" y="2985754"/>
                </a:cubicBezTo>
                <a:cubicBezTo>
                  <a:pt x="668384" y="2985754"/>
                  <a:pt x="0" y="2317370"/>
                  <a:pt x="0" y="1492877"/>
                </a:cubicBezTo>
                <a:cubicBezTo>
                  <a:pt x="0" y="668384"/>
                  <a:pt x="668384" y="0"/>
                  <a:pt x="1492877" y="0"/>
                </a:cubicBezTo>
                <a:cubicBezTo>
                  <a:pt x="2317370" y="0"/>
                  <a:pt x="2985754" y="668384"/>
                  <a:pt x="2985754" y="1492877"/>
                </a:cubicBezTo>
                <a:close/>
              </a:path>
            </a:pathLst>
          </a:custGeom>
          <a:solidFill>
            <a:srgbClr val="92D050"/>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57" name="شكل حر: شكل 56">
            <a:extLst>
              <a:ext uri="{FF2B5EF4-FFF2-40B4-BE49-F238E27FC236}">
                <a16:creationId xmlns:a16="http://schemas.microsoft.com/office/drawing/2014/main" id="{1E8679AA-F930-45AD-9D0E-FC981752C475}"/>
              </a:ext>
            </a:extLst>
          </p:cNvPr>
          <p:cNvSpPr/>
          <p:nvPr/>
        </p:nvSpPr>
        <p:spPr>
          <a:xfrm flipH="1">
            <a:off x="4726386" y="745802"/>
            <a:ext cx="2688449" cy="2688449"/>
          </a:xfrm>
          <a:custGeom>
            <a:avLst/>
            <a:gdLst>
              <a:gd name="connsiteX0" fmla="*/ 2688449 w 2688449"/>
              <a:gd name="connsiteY0" fmla="*/ 1344225 h 2688449"/>
              <a:gd name="connsiteX1" fmla="*/ 1344225 w 2688449"/>
              <a:gd name="connsiteY1" fmla="*/ 2688449 h 2688449"/>
              <a:gd name="connsiteX2" fmla="*/ 0 w 2688449"/>
              <a:gd name="connsiteY2" fmla="*/ 1344224 h 2688449"/>
              <a:gd name="connsiteX3" fmla="*/ 1344225 w 2688449"/>
              <a:gd name="connsiteY3" fmla="*/ 0 h 2688449"/>
              <a:gd name="connsiteX4" fmla="*/ 2688449 w 2688449"/>
              <a:gd name="connsiteY4" fmla="*/ 1344225 h 26884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449" h="2688449">
                <a:moveTo>
                  <a:pt x="2688449" y="1344225"/>
                </a:moveTo>
                <a:cubicBezTo>
                  <a:pt x="2688449" y="2086619"/>
                  <a:pt x="2086619" y="2688449"/>
                  <a:pt x="1344225" y="2688449"/>
                </a:cubicBezTo>
                <a:cubicBezTo>
                  <a:pt x="601830" y="2688449"/>
                  <a:pt x="0" y="2086619"/>
                  <a:pt x="0" y="1344224"/>
                </a:cubicBezTo>
                <a:cubicBezTo>
                  <a:pt x="0" y="601830"/>
                  <a:pt x="601830" y="0"/>
                  <a:pt x="1344225" y="0"/>
                </a:cubicBezTo>
                <a:cubicBezTo>
                  <a:pt x="2086619" y="0"/>
                  <a:pt x="2688449" y="601830"/>
                  <a:pt x="2688449" y="1344225"/>
                </a:cubicBez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209" name="شكل حر: شكل 208">
            <a:extLst>
              <a:ext uri="{FF2B5EF4-FFF2-40B4-BE49-F238E27FC236}">
                <a16:creationId xmlns:a16="http://schemas.microsoft.com/office/drawing/2014/main" id="{9E21B028-FD91-40F2-B6D3-362E78A132DD}"/>
              </a:ext>
            </a:extLst>
          </p:cNvPr>
          <p:cNvSpPr/>
          <p:nvPr/>
        </p:nvSpPr>
        <p:spPr>
          <a:xfrm flipH="1">
            <a:off x="4905424" y="924840"/>
            <a:ext cx="2330372" cy="2330372"/>
          </a:xfrm>
          <a:custGeom>
            <a:avLst/>
            <a:gdLst>
              <a:gd name="connsiteX0" fmla="*/ 2688449 w 2688449"/>
              <a:gd name="connsiteY0" fmla="*/ 1344225 h 2688449"/>
              <a:gd name="connsiteX1" fmla="*/ 1344225 w 2688449"/>
              <a:gd name="connsiteY1" fmla="*/ 2688449 h 2688449"/>
              <a:gd name="connsiteX2" fmla="*/ 0 w 2688449"/>
              <a:gd name="connsiteY2" fmla="*/ 1344224 h 2688449"/>
              <a:gd name="connsiteX3" fmla="*/ 1344225 w 2688449"/>
              <a:gd name="connsiteY3" fmla="*/ 0 h 2688449"/>
              <a:gd name="connsiteX4" fmla="*/ 2688449 w 2688449"/>
              <a:gd name="connsiteY4" fmla="*/ 1344225 h 26884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449" h="2688449">
                <a:moveTo>
                  <a:pt x="2688449" y="1344225"/>
                </a:moveTo>
                <a:cubicBezTo>
                  <a:pt x="2688449" y="2086619"/>
                  <a:pt x="2086619" y="2688449"/>
                  <a:pt x="1344225" y="2688449"/>
                </a:cubicBezTo>
                <a:cubicBezTo>
                  <a:pt x="601830" y="2688449"/>
                  <a:pt x="0" y="2086619"/>
                  <a:pt x="0" y="1344224"/>
                </a:cubicBezTo>
                <a:cubicBezTo>
                  <a:pt x="0" y="601830"/>
                  <a:pt x="601830" y="0"/>
                  <a:pt x="1344225" y="0"/>
                </a:cubicBezTo>
                <a:cubicBezTo>
                  <a:pt x="2086619" y="0"/>
                  <a:pt x="2688449" y="601830"/>
                  <a:pt x="2688449" y="1344225"/>
                </a:cubicBezTo>
                <a:close/>
              </a:path>
            </a:pathLst>
          </a:custGeom>
          <a:solidFill>
            <a:schemeClr val="accent2"/>
          </a:solidFill>
          <a:ln w="12695" cap="flat">
            <a:noFill/>
            <a:prstDash val="solid"/>
            <a:miter/>
          </a:ln>
        </p:spPr>
        <p:txBody>
          <a:bodyPr rtlCol="1" anchor="ctr"/>
          <a:lstStyle/>
          <a:p>
            <a:pPr algn="l"/>
            <a:endParaRPr lang="ar-SA" dirty="0">
              <a:latin typeface="Expo Arabic Medium" panose="00000600000000000000" pitchFamily="2" charset="-78"/>
              <a:cs typeface="Expo Arabic Medium" panose="00000600000000000000" pitchFamily="2" charset="-78"/>
            </a:endParaRPr>
          </a:p>
        </p:txBody>
      </p:sp>
      <p:grpSp>
        <p:nvGrpSpPr>
          <p:cNvPr id="60" name="رسم 4">
            <a:extLst>
              <a:ext uri="{FF2B5EF4-FFF2-40B4-BE49-F238E27FC236}">
                <a16:creationId xmlns:a16="http://schemas.microsoft.com/office/drawing/2014/main" id="{5679BDC1-6F4C-4ECF-BA87-F0C1119D3B28}"/>
              </a:ext>
            </a:extLst>
          </p:cNvPr>
          <p:cNvGrpSpPr/>
          <p:nvPr/>
        </p:nvGrpSpPr>
        <p:grpSpPr>
          <a:xfrm flipH="1">
            <a:off x="6874859" y="7371635"/>
            <a:ext cx="182956" cy="182956"/>
            <a:chOff x="506942" y="7371635"/>
            <a:chExt cx="182956" cy="182956"/>
          </a:xfrm>
          <a:noFill/>
        </p:grpSpPr>
        <p:sp>
          <p:nvSpPr>
            <p:cNvPr id="61" name="شكل حر: شكل 60">
              <a:extLst>
                <a:ext uri="{FF2B5EF4-FFF2-40B4-BE49-F238E27FC236}">
                  <a16:creationId xmlns:a16="http://schemas.microsoft.com/office/drawing/2014/main" id="{A99F9F34-CDA8-4B86-B8D6-484EC2E14914}"/>
                </a:ext>
              </a:extLst>
            </p:cNvPr>
            <p:cNvSpPr/>
            <p:nvPr/>
          </p:nvSpPr>
          <p:spPr>
            <a:xfrm>
              <a:off x="506942" y="7371635"/>
              <a:ext cx="182956" cy="182956"/>
            </a:xfrm>
            <a:custGeom>
              <a:avLst/>
              <a:gdLst>
                <a:gd name="connsiteX0" fmla="*/ 182957 w 182956"/>
                <a:gd name="connsiteY0" fmla="*/ 91479 h 182956"/>
                <a:gd name="connsiteX1" fmla="*/ 91478 w 182956"/>
                <a:gd name="connsiteY1" fmla="*/ 182957 h 182956"/>
                <a:gd name="connsiteX2" fmla="*/ 0 w 182956"/>
                <a:gd name="connsiteY2" fmla="*/ 91479 h 182956"/>
                <a:gd name="connsiteX3" fmla="*/ 91478 w 182956"/>
                <a:gd name="connsiteY3" fmla="*/ 0 h 182956"/>
                <a:gd name="connsiteX4" fmla="*/ 182957 w 182956"/>
                <a:gd name="connsiteY4" fmla="*/ 91479 h 182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6" h="182956">
                  <a:moveTo>
                    <a:pt x="182957" y="91479"/>
                  </a:moveTo>
                  <a:cubicBezTo>
                    <a:pt x="182957" y="142001"/>
                    <a:pt x="142001" y="182957"/>
                    <a:pt x="91478" y="182957"/>
                  </a:cubicBezTo>
                  <a:cubicBezTo>
                    <a:pt x="40956" y="182957"/>
                    <a:pt x="0" y="142001"/>
                    <a:pt x="0" y="91479"/>
                  </a:cubicBezTo>
                  <a:cubicBezTo>
                    <a:pt x="0" y="40957"/>
                    <a:pt x="40956" y="0"/>
                    <a:pt x="91478" y="0"/>
                  </a:cubicBezTo>
                  <a:cubicBezTo>
                    <a:pt x="142001" y="0"/>
                    <a:pt x="182957" y="40957"/>
                    <a:pt x="182957" y="91479"/>
                  </a:cubicBezTo>
                  <a:close/>
                </a:path>
              </a:pathLst>
            </a:custGeom>
            <a:noFill/>
            <a:ln w="6347" cap="flat">
              <a:solidFill>
                <a:srgbClr val="92D050"/>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62" name="شكل حر: شكل 61">
              <a:extLst>
                <a:ext uri="{FF2B5EF4-FFF2-40B4-BE49-F238E27FC236}">
                  <a16:creationId xmlns:a16="http://schemas.microsoft.com/office/drawing/2014/main" id="{52FA11E4-9523-4123-B17E-9B7BA8DF9BA2}"/>
                </a:ext>
              </a:extLst>
            </p:cNvPr>
            <p:cNvSpPr/>
            <p:nvPr/>
          </p:nvSpPr>
          <p:spPr>
            <a:xfrm>
              <a:off x="552682" y="7371635"/>
              <a:ext cx="91478" cy="182956"/>
            </a:xfrm>
            <a:custGeom>
              <a:avLst/>
              <a:gdLst>
                <a:gd name="connsiteX0" fmla="*/ 91478 w 91478"/>
                <a:gd name="connsiteY0" fmla="*/ 91479 h 182956"/>
                <a:gd name="connsiteX1" fmla="*/ 45739 w 91478"/>
                <a:gd name="connsiteY1" fmla="*/ 182957 h 182956"/>
                <a:gd name="connsiteX2" fmla="*/ 0 w 91478"/>
                <a:gd name="connsiteY2" fmla="*/ 91479 h 182956"/>
                <a:gd name="connsiteX3" fmla="*/ 45739 w 91478"/>
                <a:gd name="connsiteY3" fmla="*/ 0 h 182956"/>
                <a:gd name="connsiteX4" fmla="*/ 91478 w 91478"/>
                <a:gd name="connsiteY4" fmla="*/ 91479 h 182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78" h="182956">
                  <a:moveTo>
                    <a:pt x="91478" y="91479"/>
                  </a:moveTo>
                  <a:cubicBezTo>
                    <a:pt x="91478" y="142001"/>
                    <a:pt x="71000" y="182957"/>
                    <a:pt x="45739" y="182957"/>
                  </a:cubicBezTo>
                  <a:cubicBezTo>
                    <a:pt x="20478" y="182957"/>
                    <a:pt x="0" y="142001"/>
                    <a:pt x="0" y="91479"/>
                  </a:cubicBezTo>
                  <a:cubicBezTo>
                    <a:pt x="0" y="40957"/>
                    <a:pt x="20478" y="0"/>
                    <a:pt x="45739" y="0"/>
                  </a:cubicBezTo>
                  <a:cubicBezTo>
                    <a:pt x="71000" y="0"/>
                    <a:pt x="91478" y="40957"/>
                    <a:pt x="91478" y="91479"/>
                  </a:cubicBezTo>
                  <a:close/>
                </a:path>
              </a:pathLst>
            </a:custGeom>
            <a:noFill/>
            <a:ln w="3174" cap="flat">
              <a:solidFill>
                <a:srgbClr val="92D050"/>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63" name="شكل حر: شكل 62">
              <a:extLst>
                <a:ext uri="{FF2B5EF4-FFF2-40B4-BE49-F238E27FC236}">
                  <a16:creationId xmlns:a16="http://schemas.microsoft.com/office/drawing/2014/main" id="{E82B88B7-EC4F-42B6-9327-4CF79D2A65F6}"/>
                </a:ext>
              </a:extLst>
            </p:cNvPr>
            <p:cNvSpPr/>
            <p:nvPr/>
          </p:nvSpPr>
          <p:spPr>
            <a:xfrm>
              <a:off x="506942" y="7417374"/>
              <a:ext cx="182956" cy="91478"/>
            </a:xfrm>
            <a:custGeom>
              <a:avLst/>
              <a:gdLst>
                <a:gd name="connsiteX0" fmla="*/ 182957 w 182956"/>
                <a:gd name="connsiteY0" fmla="*/ 45740 h 91478"/>
                <a:gd name="connsiteX1" fmla="*/ 91478 w 182956"/>
                <a:gd name="connsiteY1" fmla="*/ 91478 h 91478"/>
                <a:gd name="connsiteX2" fmla="*/ 0 w 182956"/>
                <a:gd name="connsiteY2" fmla="*/ 45740 h 91478"/>
                <a:gd name="connsiteX3" fmla="*/ 91478 w 182956"/>
                <a:gd name="connsiteY3" fmla="*/ 1 h 91478"/>
                <a:gd name="connsiteX4" fmla="*/ 182957 w 182956"/>
                <a:gd name="connsiteY4" fmla="*/ 45740 h 91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6" h="91478">
                  <a:moveTo>
                    <a:pt x="182957" y="45740"/>
                  </a:moveTo>
                  <a:cubicBezTo>
                    <a:pt x="182957" y="71001"/>
                    <a:pt x="142001" y="91478"/>
                    <a:pt x="91478" y="91478"/>
                  </a:cubicBezTo>
                  <a:cubicBezTo>
                    <a:pt x="40956" y="91478"/>
                    <a:pt x="0" y="71001"/>
                    <a:pt x="0" y="45740"/>
                  </a:cubicBezTo>
                  <a:cubicBezTo>
                    <a:pt x="0" y="20479"/>
                    <a:pt x="40956" y="1"/>
                    <a:pt x="91478" y="1"/>
                  </a:cubicBezTo>
                  <a:cubicBezTo>
                    <a:pt x="142001" y="1"/>
                    <a:pt x="182957" y="20479"/>
                    <a:pt x="182957" y="45740"/>
                  </a:cubicBezTo>
                  <a:close/>
                </a:path>
              </a:pathLst>
            </a:custGeom>
            <a:noFill/>
            <a:ln w="3174" cap="flat">
              <a:solidFill>
                <a:srgbClr val="92D050"/>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1024" name="مربع نص 1023">
            <a:extLst>
              <a:ext uri="{FF2B5EF4-FFF2-40B4-BE49-F238E27FC236}">
                <a16:creationId xmlns:a16="http://schemas.microsoft.com/office/drawing/2014/main" id="{FED8965D-D8B2-487F-923D-E337722C3817}"/>
              </a:ext>
            </a:extLst>
          </p:cNvPr>
          <p:cNvSpPr txBox="1"/>
          <p:nvPr/>
        </p:nvSpPr>
        <p:spPr>
          <a:xfrm flipH="1">
            <a:off x="5136320" y="7374639"/>
            <a:ext cx="1685077" cy="246221"/>
          </a:xfrm>
          <a:prstGeom prst="rect">
            <a:avLst/>
          </a:prstGeom>
          <a:noFill/>
        </p:spPr>
        <p:txBody>
          <a:bodyPr wrap="none" rtlCol="1">
            <a:spAutoFit/>
          </a:bodyPr>
          <a:lstStyle/>
          <a:p>
            <a:pPr algn="r" rtl="1"/>
            <a:r>
              <a:rPr lang="ar-SA" sz="1000" spc="0" baseline="0" dirty="0">
                <a:solidFill>
                  <a:srgbClr val="FFFFFF"/>
                </a:solidFill>
                <a:latin typeface="Expo Arabic Light" panose="00000400000000000000" pitchFamily="2" charset="-78"/>
                <a:cs typeface="Expo Arabic Light" panose="00000400000000000000" pitchFamily="2" charset="-78"/>
                <a:sym typeface="Arial"/>
                <a:rtl val="0"/>
              </a:rPr>
              <a:t>www.yourcompany.com</a:t>
            </a:r>
          </a:p>
        </p:txBody>
      </p:sp>
      <p:sp>
        <p:nvSpPr>
          <p:cNvPr id="1026" name="شكل حر: شكل 1025">
            <a:extLst>
              <a:ext uri="{FF2B5EF4-FFF2-40B4-BE49-F238E27FC236}">
                <a16:creationId xmlns:a16="http://schemas.microsoft.com/office/drawing/2014/main" id="{7592136F-5483-47C6-8A02-A74D5B0A2805}"/>
              </a:ext>
            </a:extLst>
          </p:cNvPr>
          <p:cNvSpPr/>
          <p:nvPr/>
        </p:nvSpPr>
        <p:spPr>
          <a:xfrm flipH="1">
            <a:off x="6857019" y="6214178"/>
            <a:ext cx="219968" cy="215990"/>
          </a:xfrm>
          <a:custGeom>
            <a:avLst/>
            <a:gdLst>
              <a:gd name="connsiteX0" fmla="*/ 218646 w 219968"/>
              <a:gd name="connsiteY0" fmla="*/ 85126 h 215990"/>
              <a:gd name="connsiteX1" fmla="*/ 185612 w 219968"/>
              <a:gd name="connsiteY1" fmla="*/ 58445 h 215990"/>
              <a:gd name="connsiteX2" fmla="*/ 185612 w 219968"/>
              <a:gd name="connsiteY2" fmla="*/ 10164 h 215990"/>
              <a:gd name="connsiteX3" fmla="*/ 183071 w 219968"/>
              <a:gd name="connsiteY3" fmla="*/ 7623 h 215990"/>
              <a:gd name="connsiteX4" fmla="*/ 152579 w 219968"/>
              <a:gd name="connsiteY4" fmla="*/ 7623 h 215990"/>
              <a:gd name="connsiteX5" fmla="*/ 150038 w 219968"/>
              <a:gd name="connsiteY5" fmla="*/ 10164 h 215990"/>
              <a:gd name="connsiteX6" fmla="*/ 150038 w 219968"/>
              <a:gd name="connsiteY6" fmla="*/ 30493 h 215990"/>
              <a:gd name="connsiteX7" fmla="*/ 111922 w 219968"/>
              <a:gd name="connsiteY7" fmla="*/ 0 h 215990"/>
              <a:gd name="connsiteX8" fmla="*/ 108110 w 219968"/>
              <a:gd name="connsiteY8" fmla="*/ 0 h 215990"/>
              <a:gd name="connsiteX9" fmla="*/ 1385 w 219968"/>
              <a:gd name="connsiteY9" fmla="*/ 85126 h 215990"/>
              <a:gd name="connsiteX10" fmla="*/ 2656 w 219968"/>
              <a:gd name="connsiteY10" fmla="*/ 90208 h 215990"/>
              <a:gd name="connsiteX11" fmla="*/ 20443 w 219968"/>
              <a:gd name="connsiteY11" fmla="*/ 90208 h 215990"/>
              <a:gd name="connsiteX12" fmla="*/ 20443 w 219968"/>
              <a:gd name="connsiteY12" fmla="*/ 210909 h 215990"/>
              <a:gd name="connsiteX13" fmla="*/ 25525 w 219968"/>
              <a:gd name="connsiteY13" fmla="*/ 215991 h 215990"/>
              <a:gd name="connsiteX14" fmla="*/ 75076 w 219968"/>
              <a:gd name="connsiteY14" fmla="*/ 215991 h 215990"/>
              <a:gd name="connsiteX15" fmla="*/ 83970 w 219968"/>
              <a:gd name="connsiteY15" fmla="*/ 207097 h 215990"/>
              <a:gd name="connsiteX16" fmla="*/ 83970 w 219968"/>
              <a:gd name="connsiteY16" fmla="*/ 139759 h 215990"/>
              <a:gd name="connsiteX17" fmla="*/ 89052 w 219968"/>
              <a:gd name="connsiteY17" fmla="*/ 134677 h 215990"/>
              <a:gd name="connsiteX18" fmla="*/ 129709 w 219968"/>
              <a:gd name="connsiteY18" fmla="*/ 134677 h 215990"/>
              <a:gd name="connsiteX19" fmla="*/ 134791 w 219968"/>
              <a:gd name="connsiteY19" fmla="*/ 139759 h 215990"/>
              <a:gd name="connsiteX20" fmla="*/ 134791 w 219968"/>
              <a:gd name="connsiteY20" fmla="*/ 207097 h 215990"/>
              <a:gd name="connsiteX21" fmla="*/ 143685 w 219968"/>
              <a:gd name="connsiteY21" fmla="*/ 215991 h 215990"/>
              <a:gd name="connsiteX22" fmla="*/ 193236 w 219968"/>
              <a:gd name="connsiteY22" fmla="*/ 215991 h 215990"/>
              <a:gd name="connsiteX23" fmla="*/ 198318 w 219968"/>
              <a:gd name="connsiteY23" fmla="*/ 210909 h 215990"/>
              <a:gd name="connsiteX24" fmla="*/ 198318 w 219968"/>
              <a:gd name="connsiteY24" fmla="*/ 90208 h 215990"/>
              <a:gd name="connsiteX25" fmla="*/ 216105 w 219968"/>
              <a:gd name="connsiteY25" fmla="*/ 90208 h 215990"/>
              <a:gd name="connsiteX26" fmla="*/ 218646 w 219968"/>
              <a:gd name="connsiteY26" fmla="*/ 85126 h 215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9968" h="215990">
                <a:moveTo>
                  <a:pt x="218646" y="85126"/>
                </a:moveTo>
                <a:lnTo>
                  <a:pt x="185612" y="58445"/>
                </a:lnTo>
                <a:lnTo>
                  <a:pt x="185612" y="10164"/>
                </a:lnTo>
                <a:cubicBezTo>
                  <a:pt x="185612" y="8894"/>
                  <a:pt x="184342" y="7623"/>
                  <a:pt x="183071" y="7623"/>
                </a:cubicBezTo>
                <a:lnTo>
                  <a:pt x="152579" y="7623"/>
                </a:lnTo>
                <a:cubicBezTo>
                  <a:pt x="151308" y="7623"/>
                  <a:pt x="150038" y="8894"/>
                  <a:pt x="150038" y="10164"/>
                </a:cubicBezTo>
                <a:lnTo>
                  <a:pt x="150038" y="30493"/>
                </a:lnTo>
                <a:lnTo>
                  <a:pt x="111922" y="0"/>
                </a:lnTo>
                <a:cubicBezTo>
                  <a:pt x="110651" y="0"/>
                  <a:pt x="109380" y="0"/>
                  <a:pt x="108110" y="0"/>
                </a:cubicBezTo>
                <a:lnTo>
                  <a:pt x="1385" y="85126"/>
                </a:lnTo>
                <a:cubicBezTo>
                  <a:pt x="-1156" y="86396"/>
                  <a:pt x="115" y="90208"/>
                  <a:pt x="2656" y="90208"/>
                </a:cubicBezTo>
                <a:lnTo>
                  <a:pt x="20443" y="90208"/>
                </a:lnTo>
                <a:lnTo>
                  <a:pt x="20443" y="210909"/>
                </a:lnTo>
                <a:cubicBezTo>
                  <a:pt x="20443" y="213449"/>
                  <a:pt x="22984" y="215991"/>
                  <a:pt x="25525" y="215991"/>
                </a:cubicBezTo>
                <a:lnTo>
                  <a:pt x="75076" y="215991"/>
                </a:lnTo>
                <a:cubicBezTo>
                  <a:pt x="80158" y="215991"/>
                  <a:pt x="83970" y="212179"/>
                  <a:pt x="83970" y="207097"/>
                </a:cubicBezTo>
                <a:lnTo>
                  <a:pt x="83970" y="139759"/>
                </a:lnTo>
                <a:cubicBezTo>
                  <a:pt x="83970" y="137217"/>
                  <a:pt x="86511" y="134677"/>
                  <a:pt x="89052" y="134677"/>
                </a:cubicBezTo>
                <a:lnTo>
                  <a:pt x="129709" y="134677"/>
                </a:lnTo>
                <a:cubicBezTo>
                  <a:pt x="132250" y="134677"/>
                  <a:pt x="134791" y="137217"/>
                  <a:pt x="134791" y="139759"/>
                </a:cubicBezTo>
                <a:lnTo>
                  <a:pt x="134791" y="207097"/>
                </a:lnTo>
                <a:cubicBezTo>
                  <a:pt x="134791" y="212179"/>
                  <a:pt x="138603" y="215991"/>
                  <a:pt x="143685" y="215991"/>
                </a:cubicBezTo>
                <a:lnTo>
                  <a:pt x="193236" y="215991"/>
                </a:lnTo>
                <a:cubicBezTo>
                  <a:pt x="195777" y="215991"/>
                  <a:pt x="198318" y="213449"/>
                  <a:pt x="198318" y="210909"/>
                </a:cubicBezTo>
                <a:lnTo>
                  <a:pt x="198318" y="90208"/>
                </a:lnTo>
                <a:lnTo>
                  <a:pt x="216105" y="90208"/>
                </a:lnTo>
                <a:cubicBezTo>
                  <a:pt x="219917" y="90208"/>
                  <a:pt x="221187" y="87667"/>
                  <a:pt x="218646" y="85126"/>
                </a:cubicBezTo>
                <a:close/>
              </a:path>
            </a:pathLst>
          </a:custGeom>
          <a:noFill/>
          <a:ln w="6347" cap="flat">
            <a:solidFill>
              <a:srgbClr val="92D050"/>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27" name="مربع نص 1026">
            <a:extLst>
              <a:ext uri="{FF2B5EF4-FFF2-40B4-BE49-F238E27FC236}">
                <a16:creationId xmlns:a16="http://schemas.microsoft.com/office/drawing/2014/main" id="{BBFAE682-AA27-40FE-8E0B-6970DE526A8D}"/>
              </a:ext>
            </a:extLst>
          </p:cNvPr>
          <p:cNvSpPr txBox="1"/>
          <p:nvPr/>
        </p:nvSpPr>
        <p:spPr>
          <a:xfrm flipH="1">
            <a:off x="5103741" y="6253779"/>
            <a:ext cx="1699504" cy="246221"/>
          </a:xfrm>
          <a:prstGeom prst="rect">
            <a:avLst/>
          </a:prstGeom>
          <a:noFill/>
        </p:spPr>
        <p:txBody>
          <a:bodyPr wrap="none" rtlCol="1">
            <a:spAutoFit/>
          </a:bodyPr>
          <a:lstStyle/>
          <a:p>
            <a:pPr algn="r" rtl="1"/>
            <a:r>
              <a:rPr lang="ar-SA" sz="1000" dirty="0">
                <a:solidFill>
                  <a:srgbClr val="FFFFFF"/>
                </a:solidFill>
                <a:latin typeface="Expo Arabic Light" panose="00000400000000000000" pitchFamily="2" charset="-78"/>
                <a:cs typeface="Expo Arabic Light" panose="00000400000000000000" pitchFamily="2" charset="-78"/>
                <a:sym typeface="Arial"/>
                <a:rtl val="0"/>
              </a:rPr>
              <a:t>اكتـب العنـوان الخاص بك هنـا</a:t>
            </a:r>
            <a:endParaRPr lang="ar-SA" sz="1000" spc="0" baseline="0" dirty="0">
              <a:solidFill>
                <a:srgbClr val="FFFFFF"/>
              </a:solidFill>
              <a:latin typeface="Expo Arabic Light" panose="00000400000000000000" pitchFamily="2" charset="-78"/>
              <a:cs typeface="Expo Arabic Light" panose="00000400000000000000" pitchFamily="2" charset="-78"/>
              <a:sym typeface="Arial"/>
              <a:rtl val="0"/>
            </a:endParaRPr>
          </a:p>
        </p:txBody>
      </p:sp>
      <p:grpSp>
        <p:nvGrpSpPr>
          <p:cNvPr id="1029" name="رسم 4">
            <a:extLst>
              <a:ext uri="{FF2B5EF4-FFF2-40B4-BE49-F238E27FC236}">
                <a16:creationId xmlns:a16="http://schemas.microsoft.com/office/drawing/2014/main" id="{5679BDC1-6F4C-4ECF-BA87-F0C1119D3B28}"/>
              </a:ext>
            </a:extLst>
          </p:cNvPr>
          <p:cNvGrpSpPr/>
          <p:nvPr/>
        </p:nvGrpSpPr>
        <p:grpSpPr>
          <a:xfrm flipH="1">
            <a:off x="6871047" y="6618208"/>
            <a:ext cx="191850" cy="130864"/>
            <a:chOff x="501860" y="6618208"/>
            <a:chExt cx="191850" cy="130864"/>
          </a:xfrm>
          <a:noFill/>
        </p:grpSpPr>
        <p:sp>
          <p:nvSpPr>
            <p:cNvPr id="1033" name="شكل حر: شكل 1032">
              <a:extLst>
                <a:ext uri="{FF2B5EF4-FFF2-40B4-BE49-F238E27FC236}">
                  <a16:creationId xmlns:a16="http://schemas.microsoft.com/office/drawing/2014/main" id="{46066909-27AB-4059-9B28-CEC9196AE43B}"/>
                </a:ext>
              </a:extLst>
            </p:cNvPr>
            <p:cNvSpPr/>
            <p:nvPr/>
          </p:nvSpPr>
          <p:spPr>
            <a:xfrm>
              <a:off x="501860" y="6618208"/>
              <a:ext cx="191850" cy="130864"/>
            </a:xfrm>
            <a:custGeom>
              <a:avLst/>
              <a:gdLst>
                <a:gd name="connsiteX0" fmla="*/ 188039 w 191850"/>
                <a:gd name="connsiteY0" fmla="*/ 130865 h 130864"/>
                <a:gd name="connsiteX1" fmla="*/ 3812 w 191850"/>
                <a:gd name="connsiteY1" fmla="*/ 130865 h 130864"/>
                <a:gd name="connsiteX2" fmla="*/ 0 w 191850"/>
                <a:gd name="connsiteY2" fmla="*/ 127053 h 130864"/>
                <a:gd name="connsiteX3" fmla="*/ 0 w 191850"/>
                <a:gd name="connsiteY3" fmla="*/ 3811 h 130864"/>
                <a:gd name="connsiteX4" fmla="*/ 3812 w 191850"/>
                <a:gd name="connsiteY4" fmla="*/ 0 h 130864"/>
                <a:gd name="connsiteX5" fmla="*/ 188039 w 191850"/>
                <a:gd name="connsiteY5" fmla="*/ 0 h 130864"/>
                <a:gd name="connsiteX6" fmla="*/ 191851 w 191850"/>
                <a:gd name="connsiteY6" fmla="*/ 3811 h 130864"/>
                <a:gd name="connsiteX7" fmla="*/ 191851 w 191850"/>
                <a:gd name="connsiteY7" fmla="*/ 127053 h 130864"/>
                <a:gd name="connsiteX8" fmla="*/ 188039 w 191850"/>
                <a:gd name="connsiteY8" fmla="*/ 130865 h 130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850" h="130864">
                  <a:moveTo>
                    <a:pt x="188039" y="130865"/>
                  </a:moveTo>
                  <a:lnTo>
                    <a:pt x="3812" y="130865"/>
                  </a:lnTo>
                  <a:cubicBezTo>
                    <a:pt x="1271" y="130865"/>
                    <a:pt x="0" y="129594"/>
                    <a:pt x="0" y="127053"/>
                  </a:cubicBezTo>
                  <a:lnTo>
                    <a:pt x="0" y="3811"/>
                  </a:lnTo>
                  <a:cubicBezTo>
                    <a:pt x="0" y="1270"/>
                    <a:pt x="1271" y="0"/>
                    <a:pt x="3812" y="0"/>
                  </a:cubicBezTo>
                  <a:lnTo>
                    <a:pt x="188039" y="0"/>
                  </a:lnTo>
                  <a:cubicBezTo>
                    <a:pt x="190580" y="0"/>
                    <a:pt x="191851" y="1270"/>
                    <a:pt x="191851" y="3811"/>
                  </a:cubicBezTo>
                  <a:lnTo>
                    <a:pt x="191851" y="127053"/>
                  </a:lnTo>
                  <a:cubicBezTo>
                    <a:pt x="191851" y="128324"/>
                    <a:pt x="190580" y="130865"/>
                    <a:pt x="188039" y="130865"/>
                  </a:cubicBezTo>
                  <a:close/>
                </a:path>
              </a:pathLst>
            </a:custGeom>
            <a:noFill/>
            <a:ln w="6347" cap="flat">
              <a:solidFill>
                <a:srgbClr val="92D050"/>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34" name="شكل حر: شكل 1033">
              <a:extLst>
                <a:ext uri="{FF2B5EF4-FFF2-40B4-BE49-F238E27FC236}">
                  <a16:creationId xmlns:a16="http://schemas.microsoft.com/office/drawing/2014/main" id="{7D1BDEC4-FC61-450E-8915-CD0753BEF594}"/>
                </a:ext>
              </a:extLst>
            </p:cNvPr>
            <p:cNvSpPr/>
            <p:nvPr/>
          </p:nvSpPr>
          <p:spPr>
            <a:xfrm>
              <a:off x="504401" y="6619479"/>
              <a:ext cx="188038" cy="74961"/>
            </a:xfrm>
            <a:custGeom>
              <a:avLst/>
              <a:gdLst>
                <a:gd name="connsiteX0" fmla="*/ 0 w 188038"/>
                <a:gd name="connsiteY0" fmla="*/ 1270 h 74961"/>
                <a:gd name="connsiteX1" fmla="*/ 73691 w 188038"/>
                <a:gd name="connsiteY1" fmla="*/ 67338 h 74961"/>
                <a:gd name="connsiteX2" fmla="*/ 111807 w 188038"/>
                <a:gd name="connsiteY2" fmla="*/ 67338 h 74961"/>
                <a:gd name="connsiteX3" fmla="*/ 188039 w 188038"/>
                <a:gd name="connsiteY3" fmla="*/ 0 h 74961"/>
              </a:gdLst>
              <a:ahLst/>
              <a:cxnLst>
                <a:cxn ang="0">
                  <a:pos x="connsiteX0" y="connsiteY0"/>
                </a:cxn>
                <a:cxn ang="0">
                  <a:pos x="connsiteX1" y="connsiteY1"/>
                </a:cxn>
                <a:cxn ang="0">
                  <a:pos x="connsiteX2" y="connsiteY2"/>
                </a:cxn>
                <a:cxn ang="0">
                  <a:pos x="connsiteX3" y="connsiteY3"/>
                </a:cxn>
              </a:cxnLst>
              <a:rect l="l" t="t" r="r" b="b"/>
              <a:pathLst>
                <a:path w="188038" h="74961">
                  <a:moveTo>
                    <a:pt x="0" y="1270"/>
                  </a:moveTo>
                  <a:lnTo>
                    <a:pt x="73691" y="67338"/>
                  </a:lnTo>
                  <a:cubicBezTo>
                    <a:pt x="85126" y="77502"/>
                    <a:pt x="100372" y="77502"/>
                    <a:pt x="111807" y="67338"/>
                  </a:cubicBezTo>
                  <a:lnTo>
                    <a:pt x="188039" y="0"/>
                  </a:lnTo>
                </a:path>
              </a:pathLst>
            </a:custGeom>
            <a:noFill/>
            <a:ln w="3174" cap="flat">
              <a:solidFill>
                <a:srgbClr val="92D050"/>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1037" name="مربع نص 1036">
            <a:extLst>
              <a:ext uri="{FF2B5EF4-FFF2-40B4-BE49-F238E27FC236}">
                <a16:creationId xmlns:a16="http://schemas.microsoft.com/office/drawing/2014/main" id="{CF37A6B8-3862-4CF4-AE9B-A15E58FEBF02}"/>
              </a:ext>
            </a:extLst>
          </p:cNvPr>
          <p:cNvSpPr txBox="1"/>
          <p:nvPr/>
        </p:nvSpPr>
        <p:spPr>
          <a:xfrm flipH="1">
            <a:off x="5304929" y="6581324"/>
            <a:ext cx="1494320" cy="246221"/>
          </a:xfrm>
          <a:prstGeom prst="rect">
            <a:avLst/>
          </a:prstGeom>
          <a:noFill/>
        </p:spPr>
        <p:txBody>
          <a:bodyPr wrap="none" rtlCol="1">
            <a:spAutoFit/>
          </a:bodyPr>
          <a:lstStyle/>
          <a:p>
            <a:pPr algn="r" rtl="1"/>
            <a:r>
              <a:rPr lang="ar-SA" sz="1000" spc="0" baseline="0" dirty="0">
                <a:solidFill>
                  <a:srgbClr val="FFFFFF"/>
                </a:solidFill>
                <a:latin typeface="Expo Arabic Light" panose="00000400000000000000" pitchFamily="2" charset="-78"/>
                <a:cs typeface="Expo Arabic Light" panose="00000400000000000000" pitchFamily="2" charset="-78"/>
                <a:sym typeface="Arial"/>
                <a:rtl val="0"/>
              </a:rPr>
              <a:t>email@company.com</a:t>
            </a:r>
          </a:p>
        </p:txBody>
      </p:sp>
      <p:grpSp>
        <p:nvGrpSpPr>
          <p:cNvPr id="1041" name="رسم 4">
            <a:extLst>
              <a:ext uri="{FF2B5EF4-FFF2-40B4-BE49-F238E27FC236}">
                <a16:creationId xmlns:a16="http://schemas.microsoft.com/office/drawing/2014/main" id="{5679BDC1-6F4C-4ECF-BA87-F0C1119D3B28}"/>
              </a:ext>
            </a:extLst>
          </p:cNvPr>
          <p:cNvGrpSpPr/>
          <p:nvPr/>
        </p:nvGrpSpPr>
        <p:grpSpPr>
          <a:xfrm flipH="1">
            <a:off x="6900269" y="6977769"/>
            <a:ext cx="132135" cy="191850"/>
            <a:chOff x="532353" y="6977769"/>
            <a:chExt cx="132135" cy="191850"/>
          </a:xfrm>
          <a:noFill/>
        </p:grpSpPr>
        <p:sp>
          <p:nvSpPr>
            <p:cNvPr id="1042" name="شكل حر: شكل 1041">
              <a:extLst>
                <a:ext uri="{FF2B5EF4-FFF2-40B4-BE49-F238E27FC236}">
                  <a16:creationId xmlns:a16="http://schemas.microsoft.com/office/drawing/2014/main" id="{CC8CFFA0-2E47-4190-9A54-E4DC2C1116DB}"/>
                </a:ext>
              </a:extLst>
            </p:cNvPr>
            <p:cNvSpPr/>
            <p:nvPr/>
          </p:nvSpPr>
          <p:spPr>
            <a:xfrm>
              <a:off x="533624" y="6977769"/>
              <a:ext cx="130864" cy="191850"/>
            </a:xfrm>
            <a:custGeom>
              <a:avLst/>
              <a:gdLst>
                <a:gd name="connsiteX0" fmla="*/ 130865 w 130864"/>
                <a:gd name="connsiteY0" fmla="*/ 3811 h 191850"/>
                <a:gd name="connsiteX1" fmla="*/ 130865 w 130864"/>
                <a:gd name="connsiteY1" fmla="*/ 188039 h 191850"/>
                <a:gd name="connsiteX2" fmla="*/ 127053 w 130864"/>
                <a:gd name="connsiteY2" fmla="*/ 191850 h 191850"/>
                <a:gd name="connsiteX3" fmla="*/ 3812 w 130864"/>
                <a:gd name="connsiteY3" fmla="*/ 191850 h 191850"/>
                <a:gd name="connsiteX4" fmla="*/ 0 w 130864"/>
                <a:gd name="connsiteY4" fmla="*/ 188039 h 191850"/>
                <a:gd name="connsiteX5" fmla="*/ 0 w 130864"/>
                <a:gd name="connsiteY5" fmla="*/ 3811 h 191850"/>
                <a:gd name="connsiteX6" fmla="*/ 3812 w 130864"/>
                <a:gd name="connsiteY6" fmla="*/ 0 h 191850"/>
                <a:gd name="connsiteX7" fmla="*/ 127053 w 130864"/>
                <a:gd name="connsiteY7" fmla="*/ 0 h 191850"/>
                <a:gd name="connsiteX8" fmla="*/ 130865 w 130864"/>
                <a:gd name="connsiteY8" fmla="*/ 3811 h 191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864" h="191850">
                  <a:moveTo>
                    <a:pt x="130865" y="3811"/>
                  </a:moveTo>
                  <a:lnTo>
                    <a:pt x="130865" y="188039"/>
                  </a:lnTo>
                  <a:cubicBezTo>
                    <a:pt x="130865" y="190580"/>
                    <a:pt x="129594" y="191850"/>
                    <a:pt x="127053" y="191850"/>
                  </a:cubicBezTo>
                  <a:lnTo>
                    <a:pt x="3812" y="191850"/>
                  </a:lnTo>
                  <a:cubicBezTo>
                    <a:pt x="1271" y="191850"/>
                    <a:pt x="0" y="190580"/>
                    <a:pt x="0" y="188039"/>
                  </a:cubicBezTo>
                  <a:lnTo>
                    <a:pt x="0" y="3811"/>
                  </a:lnTo>
                  <a:cubicBezTo>
                    <a:pt x="0" y="1270"/>
                    <a:pt x="1271" y="0"/>
                    <a:pt x="3812" y="0"/>
                  </a:cubicBezTo>
                  <a:lnTo>
                    <a:pt x="127053" y="0"/>
                  </a:lnTo>
                  <a:cubicBezTo>
                    <a:pt x="128324" y="0"/>
                    <a:pt x="130865" y="1270"/>
                    <a:pt x="130865" y="3811"/>
                  </a:cubicBezTo>
                  <a:close/>
                </a:path>
              </a:pathLst>
            </a:custGeom>
            <a:noFill/>
            <a:ln w="6347" cap="flat">
              <a:solidFill>
                <a:srgbClr val="92D050"/>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43" name="شكل حر: شكل 1042">
              <a:extLst>
                <a:ext uri="{FF2B5EF4-FFF2-40B4-BE49-F238E27FC236}">
                  <a16:creationId xmlns:a16="http://schemas.microsoft.com/office/drawing/2014/main" id="{A1F81452-2BD6-4820-82CE-74450AF5F0E6}"/>
                </a:ext>
              </a:extLst>
            </p:cNvPr>
            <p:cNvSpPr/>
            <p:nvPr/>
          </p:nvSpPr>
          <p:spPr>
            <a:xfrm>
              <a:off x="532353" y="7131504"/>
              <a:ext cx="132135" cy="12705"/>
            </a:xfrm>
            <a:custGeom>
              <a:avLst/>
              <a:gdLst>
                <a:gd name="connsiteX0" fmla="*/ 0 w 132135"/>
                <a:gd name="connsiteY0" fmla="*/ 0 h 12705"/>
                <a:gd name="connsiteX1" fmla="*/ 132135 w 132135"/>
                <a:gd name="connsiteY1" fmla="*/ 0 h 12705"/>
              </a:gdLst>
              <a:ahLst/>
              <a:cxnLst>
                <a:cxn ang="0">
                  <a:pos x="connsiteX0" y="connsiteY0"/>
                </a:cxn>
                <a:cxn ang="0">
                  <a:pos x="connsiteX1" y="connsiteY1"/>
                </a:cxn>
              </a:cxnLst>
              <a:rect l="l" t="t" r="r" b="b"/>
              <a:pathLst>
                <a:path w="132135" h="12705">
                  <a:moveTo>
                    <a:pt x="0" y="0"/>
                  </a:moveTo>
                  <a:lnTo>
                    <a:pt x="132135" y="0"/>
                  </a:lnTo>
                </a:path>
              </a:pathLst>
            </a:custGeom>
            <a:ln w="3174" cap="flat">
              <a:solidFill>
                <a:srgbClr val="92D050"/>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44" name="شكل حر: شكل 1043">
              <a:extLst>
                <a:ext uri="{FF2B5EF4-FFF2-40B4-BE49-F238E27FC236}">
                  <a16:creationId xmlns:a16="http://schemas.microsoft.com/office/drawing/2014/main" id="{10E919D8-9A57-4BD9-BAE4-666208EECDE1}"/>
                </a:ext>
              </a:extLst>
            </p:cNvPr>
            <p:cNvSpPr/>
            <p:nvPr/>
          </p:nvSpPr>
          <p:spPr>
            <a:xfrm>
              <a:off x="589527" y="7142938"/>
              <a:ext cx="17787" cy="17787"/>
            </a:xfrm>
            <a:custGeom>
              <a:avLst/>
              <a:gdLst>
                <a:gd name="connsiteX0" fmla="*/ 17787 w 17787"/>
                <a:gd name="connsiteY0" fmla="*/ 8894 h 17787"/>
                <a:gd name="connsiteX1" fmla="*/ 8894 w 17787"/>
                <a:gd name="connsiteY1" fmla="*/ 17788 h 17787"/>
                <a:gd name="connsiteX2" fmla="*/ 0 w 17787"/>
                <a:gd name="connsiteY2" fmla="*/ 8894 h 17787"/>
                <a:gd name="connsiteX3" fmla="*/ 8894 w 17787"/>
                <a:gd name="connsiteY3" fmla="*/ 0 h 17787"/>
                <a:gd name="connsiteX4" fmla="*/ 17787 w 17787"/>
                <a:gd name="connsiteY4" fmla="*/ 8894 h 177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87" h="17787">
                  <a:moveTo>
                    <a:pt x="17787" y="8894"/>
                  </a:moveTo>
                  <a:cubicBezTo>
                    <a:pt x="17787" y="13806"/>
                    <a:pt x="13806" y="17788"/>
                    <a:pt x="8894" y="17788"/>
                  </a:cubicBezTo>
                  <a:cubicBezTo>
                    <a:pt x="3982" y="17788"/>
                    <a:pt x="0" y="13806"/>
                    <a:pt x="0" y="8894"/>
                  </a:cubicBezTo>
                  <a:cubicBezTo>
                    <a:pt x="0" y="3982"/>
                    <a:pt x="3982" y="0"/>
                    <a:pt x="8894" y="0"/>
                  </a:cubicBezTo>
                  <a:cubicBezTo>
                    <a:pt x="13806" y="0"/>
                    <a:pt x="17787" y="3982"/>
                    <a:pt x="17787" y="8894"/>
                  </a:cubicBezTo>
                  <a:close/>
                </a:path>
              </a:pathLst>
            </a:custGeom>
            <a:noFill/>
            <a:ln w="3174" cap="flat">
              <a:solidFill>
                <a:srgbClr val="92D050"/>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45" name="شكل حر: شكل 1044">
              <a:extLst>
                <a:ext uri="{FF2B5EF4-FFF2-40B4-BE49-F238E27FC236}">
                  <a16:creationId xmlns:a16="http://schemas.microsoft.com/office/drawing/2014/main" id="{AA252B9D-1C4C-4D95-8DDE-A2DA0F039F51}"/>
                </a:ext>
              </a:extLst>
            </p:cNvPr>
            <p:cNvSpPr/>
            <p:nvPr/>
          </p:nvSpPr>
          <p:spPr>
            <a:xfrm>
              <a:off x="557764" y="6991745"/>
              <a:ext cx="81314" cy="12705"/>
            </a:xfrm>
            <a:custGeom>
              <a:avLst/>
              <a:gdLst>
                <a:gd name="connsiteX0" fmla="*/ 0 w 81314"/>
                <a:gd name="connsiteY0" fmla="*/ 0 h 12705"/>
                <a:gd name="connsiteX1" fmla="*/ 81314 w 81314"/>
                <a:gd name="connsiteY1" fmla="*/ 0 h 12705"/>
              </a:gdLst>
              <a:ahLst/>
              <a:cxnLst>
                <a:cxn ang="0">
                  <a:pos x="connsiteX0" y="connsiteY0"/>
                </a:cxn>
                <a:cxn ang="0">
                  <a:pos x="connsiteX1" y="connsiteY1"/>
                </a:cxn>
              </a:cxnLst>
              <a:rect l="l" t="t" r="r" b="b"/>
              <a:pathLst>
                <a:path w="81314" h="12705">
                  <a:moveTo>
                    <a:pt x="0" y="0"/>
                  </a:moveTo>
                  <a:lnTo>
                    <a:pt x="81314" y="0"/>
                  </a:lnTo>
                </a:path>
              </a:pathLst>
            </a:custGeom>
            <a:ln w="3174" cap="flat">
              <a:solidFill>
                <a:srgbClr val="92D050"/>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1048" name="مربع نص 1047">
            <a:extLst>
              <a:ext uri="{FF2B5EF4-FFF2-40B4-BE49-F238E27FC236}">
                <a16:creationId xmlns:a16="http://schemas.microsoft.com/office/drawing/2014/main" id="{239A9E9B-592F-4D87-B5ED-CAC93B0592FC}"/>
              </a:ext>
            </a:extLst>
          </p:cNvPr>
          <p:cNvSpPr txBox="1"/>
          <p:nvPr/>
        </p:nvSpPr>
        <p:spPr>
          <a:xfrm flipH="1">
            <a:off x="5071345" y="6984344"/>
            <a:ext cx="1741181" cy="246221"/>
          </a:xfrm>
          <a:prstGeom prst="rect">
            <a:avLst/>
          </a:prstGeom>
          <a:noFill/>
        </p:spPr>
        <p:txBody>
          <a:bodyPr wrap="none" rtlCol="1">
            <a:spAutoFit/>
          </a:bodyPr>
          <a:lstStyle/>
          <a:p>
            <a:pPr algn="r" rtl="1"/>
            <a:r>
              <a:rPr lang="en-US" sz="1000" spc="0" baseline="0" dirty="0">
                <a:solidFill>
                  <a:srgbClr val="FFFFFF"/>
                </a:solidFill>
                <a:latin typeface="Expo Arabic Light" panose="00000400000000000000" pitchFamily="2" charset="-78"/>
                <a:cs typeface="Expo Arabic Light" panose="00000400000000000000" pitchFamily="2" charset="-78"/>
                <a:sym typeface="Arial"/>
                <a:rtl val="0"/>
              </a:rPr>
              <a:t>00000000 / 00000000</a:t>
            </a:r>
            <a:endParaRPr lang="ar-SA" sz="1000" spc="0" baseline="0" dirty="0">
              <a:solidFill>
                <a:srgbClr val="FFFFFF"/>
              </a:solidFill>
              <a:latin typeface="Expo Arabic Light" panose="00000400000000000000" pitchFamily="2" charset="-78"/>
              <a:cs typeface="Expo Arabic Light" panose="00000400000000000000" pitchFamily="2" charset="-78"/>
              <a:sym typeface="Arial"/>
              <a:rtl val="0"/>
            </a:endParaRPr>
          </a:p>
        </p:txBody>
      </p:sp>
      <p:sp>
        <p:nvSpPr>
          <p:cNvPr id="1057" name="شكل حر: شكل 1056">
            <a:extLst>
              <a:ext uri="{FF2B5EF4-FFF2-40B4-BE49-F238E27FC236}">
                <a16:creationId xmlns:a16="http://schemas.microsoft.com/office/drawing/2014/main" id="{313164ED-D322-4C45-9C25-9D9941902DAA}"/>
              </a:ext>
            </a:extLst>
          </p:cNvPr>
          <p:cNvSpPr/>
          <p:nvPr/>
        </p:nvSpPr>
        <p:spPr>
          <a:xfrm flipH="1">
            <a:off x="4080955" y="3638807"/>
            <a:ext cx="12705" cy="2431801"/>
          </a:xfrm>
          <a:custGeom>
            <a:avLst/>
            <a:gdLst>
              <a:gd name="connsiteX0" fmla="*/ 0 w 12705"/>
              <a:gd name="connsiteY0" fmla="*/ 0 h 2431801"/>
              <a:gd name="connsiteX1" fmla="*/ 0 w 12705"/>
              <a:gd name="connsiteY1" fmla="*/ 2431801 h 2431801"/>
            </a:gdLst>
            <a:ahLst/>
            <a:cxnLst>
              <a:cxn ang="0">
                <a:pos x="connsiteX0" y="connsiteY0"/>
              </a:cxn>
              <a:cxn ang="0">
                <a:pos x="connsiteX1" y="connsiteY1"/>
              </a:cxn>
            </a:cxnLst>
            <a:rect l="l" t="t" r="r" b="b"/>
            <a:pathLst>
              <a:path w="12705" h="2431801">
                <a:moveTo>
                  <a:pt x="0" y="0"/>
                </a:moveTo>
                <a:lnTo>
                  <a:pt x="0" y="2431801"/>
                </a:lnTo>
              </a:path>
            </a:pathLst>
          </a:custGeom>
          <a:ln w="6347" cap="flat">
            <a:solidFill>
              <a:srgbClr val="BDBFC1"/>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70" name="مربع نص 1069">
            <a:extLst>
              <a:ext uri="{FF2B5EF4-FFF2-40B4-BE49-F238E27FC236}">
                <a16:creationId xmlns:a16="http://schemas.microsoft.com/office/drawing/2014/main" id="{4217526A-3BEF-4A10-8C70-FAF47FA793F3}"/>
              </a:ext>
            </a:extLst>
          </p:cNvPr>
          <p:cNvSpPr txBox="1"/>
          <p:nvPr/>
        </p:nvSpPr>
        <p:spPr>
          <a:xfrm flipH="1">
            <a:off x="2481698" y="3473250"/>
            <a:ext cx="1534395" cy="246221"/>
          </a:xfrm>
          <a:prstGeom prst="rect">
            <a:avLst/>
          </a:prstGeom>
          <a:noFill/>
        </p:spPr>
        <p:txBody>
          <a:bodyPr wrap="none" rtlCol="1">
            <a:spAutoFit/>
          </a:bodyPr>
          <a:lstStyle/>
          <a:p>
            <a:pPr algn="r" rtl="1"/>
            <a:r>
              <a:rPr lang="ar-SA" sz="1000" spc="0" baseline="0" dirty="0">
                <a:solidFill>
                  <a:srgbClr val="3E3F44"/>
                </a:solidFill>
                <a:latin typeface="Expo Arabic Medium" panose="00000600000000000000" pitchFamily="2" charset="-78"/>
                <a:cs typeface="Expo Arabic Medium" panose="00000600000000000000" pitchFamily="2" charset="-78"/>
                <a:sym typeface="Arial"/>
                <a:rtl val="0"/>
              </a:rPr>
              <a:t>أضـف المستوى التعليمي</a:t>
            </a:r>
          </a:p>
        </p:txBody>
      </p:sp>
      <p:sp>
        <p:nvSpPr>
          <p:cNvPr id="1071" name="مربع نص 1070">
            <a:extLst>
              <a:ext uri="{FF2B5EF4-FFF2-40B4-BE49-F238E27FC236}">
                <a16:creationId xmlns:a16="http://schemas.microsoft.com/office/drawing/2014/main" id="{D4023CFA-CCAA-42DD-8254-C5BA64553D38}"/>
              </a:ext>
            </a:extLst>
          </p:cNvPr>
          <p:cNvSpPr txBox="1"/>
          <p:nvPr/>
        </p:nvSpPr>
        <p:spPr>
          <a:xfrm flipH="1">
            <a:off x="3186981" y="3613148"/>
            <a:ext cx="829074" cy="215444"/>
          </a:xfrm>
          <a:prstGeom prst="rect">
            <a:avLst/>
          </a:prstGeom>
          <a:noFill/>
        </p:spPr>
        <p:txBody>
          <a:bodyPr wrap="none" rtlCol="1">
            <a:spAutoFit/>
          </a:bodyPr>
          <a:lstStyle/>
          <a:p>
            <a:pPr algn="r" rtl="1"/>
            <a:r>
              <a:rPr lang="en-US" sz="800" spc="0" baseline="0" dirty="0">
                <a:solidFill>
                  <a:srgbClr val="92D050"/>
                </a:solidFill>
                <a:latin typeface="Expo Arabic Medium" panose="00000600000000000000" pitchFamily="2" charset="-78"/>
                <a:cs typeface="Expo Arabic Medium" panose="00000600000000000000" pitchFamily="2" charset="-78"/>
                <a:sym typeface="Arial"/>
                <a:rtl val="0"/>
              </a:rPr>
              <a:t>2004 - 2000</a:t>
            </a:r>
            <a:endParaRPr lang="ar-SA" sz="800" spc="0" baseline="0" dirty="0">
              <a:solidFill>
                <a:srgbClr val="92D050"/>
              </a:solidFill>
              <a:latin typeface="Expo Arabic Medium" panose="00000600000000000000" pitchFamily="2" charset="-78"/>
              <a:cs typeface="Expo Arabic Medium" panose="00000600000000000000" pitchFamily="2" charset="-78"/>
              <a:sym typeface="Arial"/>
              <a:rtl val="0"/>
            </a:endParaRPr>
          </a:p>
        </p:txBody>
      </p:sp>
      <p:sp>
        <p:nvSpPr>
          <p:cNvPr id="1072" name="شكل حر: شكل 1071">
            <a:extLst>
              <a:ext uri="{FF2B5EF4-FFF2-40B4-BE49-F238E27FC236}">
                <a16:creationId xmlns:a16="http://schemas.microsoft.com/office/drawing/2014/main" id="{61ED8258-8E9D-4BF0-80F5-02CD5C9CF744}"/>
              </a:ext>
            </a:extLst>
          </p:cNvPr>
          <p:cNvSpPr/>
          <p:nvPr/>
        </p:nvSpPr>
        <p:spPr>
          <a:xfrm flipH="1">
            <a:off x="4022511" y="3567657"/>
            <a:ext cx="142299" cy="142299"/>
          </a:xfrm>
          <a:custGeom>
            <a:avLst/>
            <a:gdLst>
              <a:gd name="connsiteX0" fmla="*/ 142300 w 142299"/>
              <a:gd name="connsiteY0" fmla="*/ 71150 h 142299"/>
              <a:gd name="connsiteX1" fmla="*/ 71150 w 142299"/>
              <a:gd name="connsiteY1" fmla="*/ 142300 h 142299"/>
              <a:gd name="connsiteX2" fmla="*/ 0 w 142299"/>
              <a:gd name="connsiteY2" fmla="*/ 71150 h 142299"/>
              <a:gd name="connsiteX3" fmla="*/ 71150 w 142299"/>
              <a:gd name="connsiteY3" fmla="*/ 0 h 142299"/>
              <a:gd name="connsiteX4" fmla="*/ 142300 w 142299"/>
              <a:gd name="connsiteY4" fmla="*/ 71150 h 142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299" h="142299">
                <a:moveTo>
                  <a:pt x="142300" y="71150"/>
                </a:moveTo>
                <a:cubicBezTo>
                  <a:pt x="142300" y="110445"/>
                  <a:pt x="110445" y="142300"/>
                  <a:pt x="71150" y="142300"/>
                </a:cubicBezTo>
                <a:cubicBezTo>
                  <a:pt x="31855" y="142300"/>
                  <a:pt x="0" y="110445"/>
                  <a:pt x="0" y="71150"/>
                </a:cubicBezTo>
                <a:cubicBezTo>
                  <a:pt x="0" y="31855"/>
                  <a:pt x="31855" y="0"/>
                  <a:pt x="71150" y="0"/>
                </a:cubicBezTo>
                <a:cubicBezTo>
                  <a:pt x="110445" y="0"/>
                  <a:pt x="142300" y="31855"/>
                  <a:pt x="142300" y="71150"/>
                </a:cubicBezTo>
                <a:close/>
              </a:path>
            </a:pathLst>
          </a:custGeom>
          <a:solidFill>
            <a:srgbClr val="92D050"/>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119" name="مربع نص 1118">
            <a:extLst>
              <a:ext uri="{FF2B5EF4-FFF2-40B4-BE49-F238E27FC236}">
                <a16:creationId xmlns:a16="http://schemas.microsoft.com/office/drawing/2014/main" id="{14C8DE87-115A-4F9B-8A21-B9521CCA9DF4}"/>
              </a:ext>
            </a:extLst>
          </p:cNvPr>
          <p:cNvSpPr txBox="1"/>
          <p:nvPr/>
        </p:nvSpPr>
        <p:spPr>
          <a:xfrm flipH="1">
            <a:off x="2481698" y="4283571"/>
            <a:ext cx="1534395" cy="246221"/>
          </a:xfrm>
          <a:prstGeom prst="rect">
            <a:avLst/>
          </a:prstGeom>
          <a:noFill/>
        </p:spPr>
        <p:txBody>
          <a:bodyPr wrap="none" rtlCol="1">
            <a:spAutoFit/>
          </a:bodyPr>
          <a:lstStyle/>
          <a:p>
            <a:pPr algn="r" rtl="1"/>
            <a:r>
              <a:rPr lang="ar-SA" sz="1000" spc="0" baseline="0" dirty="0">
                <a:solidFill>
                  <a:srgbClr val="3E3F44"/>
                </a:solidFill>
                <a:latin typeface="Expo Arabic Medium" panose="00000600000000000000" pitchFamily="2" charset="-78"/>
                <a:cs typeface="Expo Arabic Medium" panose="00000600000000000000" pitchFamily="2" charset="-78"/>
                <a:sym typeface="Arial"/>
                <a:rtl val="0"/>
              </a:rPr>
              <a:t>أضـف المستوى التعليمي</a:t>
            </a:r>
          </a:p>
        </p:txBody>
      </p:sp>
      <p:sp>
        <p:nvSpPr>
          <p:cNvPr id="1120" name="مربع نص 1119">
            <a:extLst>
              <a:ext uri="{FF2B5EF4-FFF2-40B4-BE49-F238E27FC236}">
                <a16:creationId xmlns:a16="http://schemas.microsoft.com/office/drawing/2014/main" id="{740BDA12-EF6F-42BC-9987-331437DE616C}"/>
              </a:ext>
            </a:extLst>
          </p:cNvPr>
          <p:cNvSpPr txBox="1"/>
          <p:nvPr/>
        </p:nvSpPr>
        <p:spPr>
          <a:xfrm flipH="1">
            <a:off x="3203011" y="4423469"/>
            <a:ext cx="813044" cy="215444"/>
          </a:xfrm>
          <a:prstGeom prst="rect">
            <a:avLst/>
          </a:prstGeom>
          <a:noFill/>
        </p:spPr>
        <p:txBody>
          <a:bodyPr wrap="none" rtlCol="1">
            <a:spAutoFit/>
          </a:bodyPr>
          <a:lstStyle/>
          <a:p>
            <a:pPr algn="r" rtl="1"/>
            <a:r>
              <a:rPr lang="en-US" sz="800" dirty="0">
                <a:solidFill>
                  <a:srgbClr val="92D050"/>
                </a:solidFill>
                <a:latin typeface="Expo Arabic Medium" panose="00000600000000000000" pitchFamily="2" charset="-78"/>
                <a:cs typeface="Expo Arabic Medium" panose="00000600000000000000" pitchFamily="2" charset="-78"/>
                <a:sym typeface="Arial"/>
                <a:rtl val="0"/>
              </a:rPr>
              <a:t>2007 - 2004</a:t>
            </a:r>
            <a:endParaRPr lang="ar-SA" sz="800" spc="0" baseline="0" dirty="0">
              <a:solidFill>
                <a:srgbClr val="92D050"/>
              </a:solidFill>
              <a:latin typeface="Expo Arabic Medium" panose="00000600000000000000" pitchFamily="2" charset="-78"/>
              <a:cs typeface="Expo Arabic Medium" panose="00000600000000000000" pitchFamily="2" charset="-78"/>
              <a:sym typeface="Arial"/>
              <a:rtl val="0"/>
            </a:endParaRPr>
          </a:p>
        </p:txBody>
      </p:sp>
      <p:sp>
        <p:nvSpPr>
          <p:cNvPr id="1122" name="شكل حر: شكل 1121">
            <a:extLst>
              <a:ext uri="{FF2B5EF4-FFF2-40B4-BE49-F238E27FC236}">
                <a16:creationId xmlns:a16="http://schemas.microsoft.com/office/drawing/2014/main" id="{A044F03C-2634-42D1-A550-70793F8CEC35}"/>
              </a:ext>
            </a:extLst>
          </p:cNvPr>
          <p:cNvSpPr/>
          <p:nvPr/>
        </p:nvSpPr>
        <p:spPr>
          <a:xfrm flipH="1">
            <a:off x="4022511" y="4378257"/>
            <a:ext cx="142299" cy="142299"/>
          </a:xfrm>
          <a:custGeom>
            <a:avLst/>
            <a:gdLst>
              <a:gd name="connsiteX0" fmla="*/ 142300 w 142299"/>
              <a:gd name="connsiteY0" fmla="*/ 71150 h 142299"/>
              <a:gd name="connsiteX1" fmla="*/ 71150 w 142299"/>
              <a:gd name="connsiteY1" fmla="*/ 142300 h 142299"/>
              <a:gd name="connsiteX2" fmla="*/ 0 w 142299"/>
              <a:gd name="connsiteY2" fmla="*/ 71150 h 142299"/>
              <a:gd name="connsiteX3" fmla="*/ 71150 w 142299"/>
              <a:gd name="connsiteY3" fmla="*/ 0 h 142299"/>
              <a:gd name="connsiteX4" fmla="*/ 142300 w 142299"/>
              <a:gd name="connsiteY4" fmla="*/ 71150 h 142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299" h="142299">
                <a:moveTo>
                  <a:pt x="142300" y="71150"/>
                </a:moveTo>
                <a:cubicBezTo>
                  <a:pt x="142300" y="110445"/>
                  <a:pt x="110445" y="142300"/>
                  <a:pt x="71150" y="142300"/>
                </a:cubicBezTo>
                <a:cubicBezTo>
                  <a:pt x="31855" y="142300"/>
                  <a:pt x="0" y="110445"/>
                  <a:pt x="0" y="71150"/>
                </a:cubicBezTo>
                <a:cubicBezTo>
                  <a:pt x="0" y="31855"/>
                  <a:pt x="31855" y="0"/>
                  <a:pt x="71150" y="0"/>
                </a:cubicBezTo>
                <a:cubicBezTo>
                  <a:pt x="110445" y="0"/>
                  <a:pt x="142300" y="31855"/>
                  <a:pt x="142300" y="71150"/>
                </a:cubicBezTo>
                <a:close/>
              </a:path>
            </a:pathLst>
          </a:custGeom>
          <a:solidFill>
            <a:srgbClr val="92D050"/>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132" name="مربع نص 1131">
            <a:extLst>
              <a:ext uri="{FF2B5EF4-FFF2-40B4-BE49-F238E27FC236}">
                <a16:creationId xmlns:a16="http://schemas.microsoft.com/office/drawing/2014/main" id="{22C57C9A-B390-4767-8DFA-3CFF7D06FC00}"/>
              </a:ext>
            </a:extLst>
          </p:cNvPr>
          <p:cNvSpPr txBox="1"/>
          <p:nvPr/>
        </p:nvSpPr>
        <p:spPr>
          <a:xfrm flipH="1">
            <a:off x="2481698" y="5093892"/>
            <a:ext cx="1534395" cy="246221"/>
          </a:xfrm>
          <a:prstGeom prst="rect">
            <a:avLst/>
          </a:prstGeom>
          <a:noFill/>
        </p:spPr>
        <p:txBody>
          <a:bodyPr wrap="none" rtlCol="1">
            <a:spAutoFit/>
          </a:bodyPr>
          <a:lstStyle/>
          <a:p>
            <a:pPr algn="r" rtl="1"/>
            <a:r>
              <a:rPr lang="ar-SA" sz="1000" spc="0" baseline="0" dirty="0">
                <a:solidFill>
                  <a:srgbClr val="3E3F44"/>
                </a:solidFill>
                <a:latin typeface="Expo Arabic Medium" panose="00000600000000000000" pitchFamily="2" charset="-78"/>
                <a:cs typeface="Expo Arabic Medium" panose="00000600000000000000" pitchFamily="2" charset="-78"/>
                <a:sym typeface="Arial"/>
                <a:rtl val="0"/>
              </a:rPr>
              <a:t>أضـف المستوى التعليمي</a:t>
            </a:r>
          </a:p>
        </p:txBody>
      </p:sp>
      <p:sp>
        <p:nvSpPr>
          <p:cNvPr id="1135" name="مربع نص 1134">
            <a:extLst>
              <a:ext uri="{FF2B5EF4-FFF2-40B4-BE49-F238E27FC236}">
                <a16:creationId xmlns:a16="http://schemas.microsoft.com/office/drawing/2014/main" id="{D8793108-F11E-44A1-BB0B-E430B23ACB15}"/>
              </a:ext>
            </a:extLst>
          </p:cNvPr>
          <p:cNvSpPr txBox="1"/>
          <p:nvPr/>
        </p:nvSpPr>
        <p:spPr>
          <a:xfrm flipH="1">
            <a:off x="3219041" y="5233778"/>
            <a:ext cx="797014" cy="215444"/>
          </a:xfrm>
          <a:prstGeom prst="rect">
            <a:avLst/>
          </a:prstGeom>
          <a:noFill/>
        </p:spPr>
        <p:txBody>
          <a:bodyPr wrap="none" rtlCol="1">
            <a:spAutoFit/>
          </a:bodyPr>
          <a:lstStyle/>
          <a:p>
            <a:pPr algn="r" rtl="1"/>
            <a:r>
              <a:rPr lang="en-US" sz="800" spc="0" baseline="0" dirty="0">
                <a:solidFill>
                  <a:srgbClr val="92D050"/>
                </a:solidFill>
                <a:latin typeface="Expo Arabic Medium" panose="00000600000000000000" pitchFamily="2" charset="-78"/>
                <a:cs typeface="Expo Arabic Medium" panose="00000600000000000000" pitchFamily="2" charset="-78"/>
                <a:sym typeface="Arial"/>
                <a:rtl val="0"/>
              </a:rPr>
              <a:t>2010 - 2007</a:t>
            </a:r>
            <a:endParaRPr lang="ar-SA" sz="800" spc="0" baseline="0" dirty="0">
              <a:solidFill>
                <a:srgbClr val="92D050"/>
              </a:solidFill>
              <a:latin typeface="Expo Arabic Medium" panose="00000600000000000000" pitchFamily="2" charset="-78"/>
              <a:cs typeface="Expo Arabic Medium" panose="00000600000000000000" pitchFamily="2" charset="-78"/>
              <a:sym typeface="Arial"/>
              <a:rtl val="0"/>
            </a:endParaRPr>
          </a:p>
        </p:txBody>
      </p:sp>
      <p:sp>
        <p:nvSpPr>
          <p:cNvPr id="1141" name="شكل حر: شكل 1140">
            <a:extLst>
              <a:ext uri="{FF2B5EF4-FFF2-40B4-BE49-F238E27FC236}">
                <a16:creationId xmlns:a16="http://schemas.microsoft.com/office/drawing/2014/main" id="{7F38839E-F925-4DF6-B6A0-DC3EEC4FDB4D}"/>
              </a:ext>
            </a:extLst>
          </p:cNvPr>
          <p:cNvSpPr/>
          <p:nvPr/>
        </p:nvSpPr>
        <p:spPr>
          <a:xfrm flipH="1">
            <a:off x="4022511" y="5188858"/>
            <a:ext cx="142299" cy="142299"/>
          </a:xfrm>
          <a:custGeom>
            <a:avLst/>
            <a:gdLst>
              <a:gd name="connsiteX0" fmla="*/ 142300 w 142299"/>
              <a:gd name="connsiteY0" fmla="*/ 71150 h 142299"/>
              <a:gd name="connsiteX1" fmla="*/ 71150 w 142299"/>
              <a:gd name="connsiteY1" fmla="*/ 142300 h 142299"/>
              <a:gd name="connsiteX2" fmla="*/ 0 w 142299"/>
              <a:gd name="connsiteY2" fmla="*/ 71150 h 142299"/>
              <a:gd name="connsiteX3" fmla="*/ 71150 w 142299"/>
              <a:gd name="connsiteY3" fmla="*/ 0 h 142299"/>
              <a:gd name="connsiteX4" fmla="*/ 142300 w 142299"/>
              <a:gd name="connsiteY4" fmla="*/ 71150 h 142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299" h="142299">
                <a:moveTo>
                  <a:pt x="142300" y="71150"/>
                </a:moveTo>
                <a:cubicBezTo>
                  <a:pt x="142300" y="110445"/>
                  <a:pt x="110445" y="142300"/>
                  <a:pt x="71150" y="142300"/>
                </a:cubicBezTo>
                <a:cubicBezTo>
                  <a:pt x="31855" y="142300"/>
                  <a:pt x="0" y="110445"/>
                  <a:pt x="0" y="71150"/>
                </a:cubicBezTo>
                <a:cubicBezTo>
                  <a:pt x="0" y="31855"/>
                  <a:pt x="31855" y="0"/>
                  <a:pt x="71150" y="0"/>
                </a:cubicBezTo>
                <a:cubicBezTo>
                  <a:pt x="110445" y="0"/>
                  <a:pt x="142300" y="31855"/>
                  <a:pt x="142300" y="71150"/>
                </a:cubicBezTo>
                <a:close/>
              </a:path>
            </a:pathLst>
          </a:custGeom>
          <a:solidFill>
            <a:srgbClr val="92D050"/>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22" name="مربع نص 321">
            <a:extLst>
              <a:ext uri="{FF2B5EF4-FFF2-40B4-BE49-F238E27FC236}">
                <a16:creationId xmlns:a16="http://schemas.microsoft.com/office/drawing/2014/main" id="{77AA24BA-2CC7-4168-9491-B5F9070090E4}"/>
              </a:ext>
            </a:extLst>
          </p:cNvPr>
          <p:cNvSpPr txBox="1"/>
          <p:nvPr/>
        </p:nvSpPr>
        <p:spPr>
          <a:xfrm flipH="1">
            <a:off x="3238277" y="6044111"/>
            <a:ext cx="777778" cy="215444"/>
          </a:xfrm>
          <a:prstGeom prst="rect">
            <a:avLst/>
          </a:prstGeom>
          <a:noFill/>
        </p:spPr>
        <p:txBody>
          <a:bodyPr wrap="none" rtlCol="1">
            <a:spAutoFit/>
          </a:bodyPr>
          <a:lstStyle/>
          <a:p>
            <a:pPr algn="r" rtl="1"/>
            <a:r>
              <a:rPr lang="en-US" sz="800" spc="0" baseline="0" dirty="0">
                <a:solidFill>
                  <a:srgbClr val="92D050"/>
                </a:solidFill>
                <a:latin typeface="Expo Arabic Medium" panose="00000600000000000000" pitchFamily="2" charset="-78"/>
                <a:cs typeface="Expo Arabic Medium" panose="00000600000000000000" pitchFamily="2" charset="-78"/>
                <a:sym typeface="Arial"/>
                <a:rtl val="0"/>
              </a:rPr>
              <a:t>2013 - 2010</a:t>
            </a:r>
            <a:endParaRPr lang="ar-SA" sz="800" spc="0" baseline="0" dirty="0">
              <a:solidFill>
                <a:srgbClr val="92D050"/>
              </a:solidFill>
              <a:latin typeface="Expo Arabic Medium" panose="00000600000000000000" pitchFamily="2" charset="-78"/>
              <a:cs typeface="Expo Arabic Medium" panose="00000600000000000000" pitchFamily="2" charset="-78"/>
              <a:sym typeface="Arial"/>
              <a:rtl val="0"/>
            </a:endParaRPr>
          </a:p>
        </p:txBody>
      </p:sp>
      <p:sp>
        <p:nvSpPr>
          <p:cNvPr id="321" name="مربع نص 320">
            <a:extLst>
              <a:ext uri="{FF2B5EF4-FFF2-40B4-BE49-F238E27FC236}">
                <a16:creationId xmlns:a16="http://schemas.microsoft.com/office/drawing/2014/main" id="{58CBE551-2C40-46E3-A595-FC9349ABE851}"/>
              </a:ext>
            </a:extLst>
          </p:cNvPr>
          <p:cNvSpPr txBox="1"/>
          <p:nvPr/>
        </p:nvSpPr>
        <p:spPr>
          <a:xfrm flipH="1">
            <a:off x="2481698" y="5904226"/>
            <a:ext cx="1534395" cy="246221"/>
          </a:xfrm>
          <a:prstGeom prst="rect">
            <a:avLst/>
          </a:prstGeom>
          <a:noFill/>
        </p:spPr>
        <p:txBody>
          <a:bodyPr wrap="none" rtlCol="1">
            <a:spAutoFit/>
          </a:bodyPr>
          <a:lstStyle/>
          <a:p>
            <a:pPr algn="r" rtl="1"/>
            <a:r>
              <a:rPr lang="ar-SA" sz="1000" spc="0" baseline="0" dirty="0">
                <a:solidFill>
                  <a:srgbClr val="3E3F44"/>
                </a:solidFill>
                <a:latin typeface="Expo Arabic Medium" panose="00000600000000000000" pitchFamily="2" charset="-78"/>
                <a:cs typeface="Expo Arabic Medium" panose="00000600000000000000" pitchFamily="2" charset="-78"/>
                <a:sym typeface="Arial"/>
                <a:rtl val="0"/>
              </a:rPr>
              <a:t>أضـف المستوى التعليمي</a:t>
            </a:r>
          </a:p>
        </p:txBody>
      </p:sp>
      <p:sp>
        <p:nvSpPr>
          <p:cNvPr id="323" name="شكل حر: شكل 322">
            <a:extLst>
              <a:ext uri="{FF2B5EF4-FFF2-40B4-BE49-F238E27FC236}">
                <a16:creationId xmlns:a16="http://schemas.microsoft.com/office/drawing/2014/main" id="{01B6B68E-B4F7-4E0A-A5B0-77F0AFD6ABBC}"/>
              </a:ext>
            </a:extLst>
          </p:cNvPr>
          <p:cNvSpPr/>
          <p:nvPr/>
        </p:nvSpPr>
        <p:spPr>
          <a:xfrm flipH="1">
            <a:off x="4022511" y="5999458"/>
            <a:ext cx="142299" cy="142299"/>
          </a:xfrm>
          <a:custGeom>
            <a:avLst/>
            <a:gdLst>
              <a:gd name="connsiteX0" fmla="*/ 142300 w 142299"/>
              <a:gd name="connsiteY0" fmla="*/ 71150 h 142299"/>
              <a:gd name="connsiteX1" fmla="*/ 71150 w 142299"/>
              <a:gd name="connsiteY1" fmla="*/ 142300 h 142299"/>
              <a:gd name="connsiteX2" fmla="*/ 0 w 142299"/>
              <a:gd name="connsiteY2" fmla="*/ 71150 h 142299"/>
              <a:gd name="connsiteX3" fmla="*/ 71150 w 142299"/>
              <a:gd name="connsiteY3" fmla="*/ 0 h 142299"/>
              <a:gd name="connsiteX4" fmla="*/ 142300 w 142299"/>
              <a:gd name="connsiteY4" fmla="*/ 71150 h 142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299" h="142299">
                <a:moveTo>
                  <a:pt x="142300" y="71150"/>
                </a:moveTo>
                <a:cubicBezTo>
                  <a:pt x="142300" y="110445"/>
                  <a:pt x="110445" y="142300"/>
                  <a:pt x="71150" y="142300"/>
                </a:cubicBezTo>
                <a:cubicBezTo>
                  <a:pt x="31855" y="142300"/>
                  <a:pt x="0" y="110445"/>
                  <a:pt x="0" y="71150"/>
                </a:cubicBezTo>
                <a:cubicBezTo>
                  <a:pt x="0" y="31855"/>
                  <a:pt x="31855" y="0"/>
                  <a:pt x="71150" y="0"/>
                </a:cubicBezTo>
                <a:cubicBezTo>
                  <a:pt x="110445" y="0"/>
                  <a:pt x="142300" y="31855"/>
                  <a:pt x="142300" y="71150"/>
                </a:cubicBezTo>
                <a:close/>
              </a:path>
            </a:pathLst>
          </a:custGeom>
          <a:solidFill>
            <a:srgbClr val="92D050"/>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nvGrpSpPr>
          <p:cNvPr id="325" name="رسم 4">
            <a:extLst>
              <a:ext uri="{FF2B5EF4-FFF2-40B4-BE49-F238E27FC236}">
                <a16:creationId xmlns:a16="http://schemas.microsoft.com/office/drawing/2014/main" id="{5679BDC1-6F4C-4ECF-BA87-F0C1119D3B28}"/>
              </a:ext>
            </a:extLst>
          </p:cNvPr>
          <p:cNvGrpSpPr/>
          <p:nvPr/>
        </p:nvGrpSpPr>
        <p:grpSpPr>
          <a:xfrm flipH="1">
            <a:off x="1006264" y="2951448"/>
            <a:ext cx="2566477" cy="292222"/>
            <a:chOff x="3992016" y="2951448"/>
            <a:chExt cx="2566477" cy="292222"/>
          </a:xfrm>
        </p:grpSpPr>
        <p:sp>
          <p:nvSpPr>
            <p:cNvPr id="326" name="شكل حر: شكل 325">
              <a:extLst>
                <a:ext uri="{FF2B5EF4-FFF2-40B4-BE49-F238E27FC236}">
                  <a16:creationId xmlns:a16="http://schemas.microsoft.com/office/drawing/2014/main" id="{17D243E7-168C-4655-98D5-EE36261DF3BA}"/>
                </a:ext>
              </a:extLst>
            </p:cNvPr>
            <p:cNvSpPr/>
            <p:nvPr/>
          </p:nvSpPr>
          <p:spPr>
            <a:xfrm>
              <a:off x="3992016" y="2951448"/>
              <a:ext cx="2566477" cy="292222"/>
            </a:xfrm>
            <a:custGeom>
              <a:avLst/>
              <a:gdLst>
                <a:gd name="connsiteX0" fmla="*/ 2304748 w 2566477"/>
                <a:gd name="connsiteY0" fmla="*/ 292223 h 292222"/>
                <a:gd name="connsiteX1" fmla="*/ 0 w 2566477"/>
                <a:gd name="connsiteY1" fmla="*/ 292223 h 292222"/>
                <a:gd name="connsiteX2" fmla="*/ 0 w 2566477"/>
                <a:gd name="connsiteY2" fmla="*/ 0 h 292222"/>
                <a:gd name="connsiteX3" fmla="*/ 2566478 w 2566477"/>
                <a:gd name="connsiteY3" fmla="*/ 0 h 292222"/>
                <a:gd name="connsiteX4" fmla="*/ 2304748 w 2566477"/>
                <a:gd name="connsiteY4" fmla="*/ 292223 h 292222"/>
                <a:gd name="connsiteX5" fmla="*/ 11435 w 2566477"/>
                <a:gd name="connsiteY5" fmla="*/ 280788 h 292222"/>
                <a:gd name="connsiteX6" fmla="*/ 2299666 w 2566477"/>
                <a:gd name="connsiteY6" fmla="*/ 280788 h 292222"/>
                <a:gd name="connsiteX7" fmla="*/ 2539796 w 2566477"/>
                <a:gd name="connsiteY7" fmla="*/ 12705 h 292222"/>
                <a:gd name="connsiteX8" fmla="*/ 11435 w 2566477"/>
                <a:gd name="connsiteY8" fmla="*/ 12705 h 292222"/>
                <a:gd name="connsiteX9" fmla="*/ 11435 w 2566477"/>
                <a:gd name="connsiteY9" fmla="*/ 280788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6477" h="292222">
                  <a:moveTo>
                    <a:pt x="2304748" y="292223"/>
                  </a:moveTo>
                  <a:lnTo>
                    <a:pt x="0" y="292223"/>
                  </a:lnTo>
                  <a:lnTo>
                    <a:pt x="0" y="0"/>
                  </a:lnTo>
                  <a:lnTo>
                    <a:pt x="2566478" y="0"/>
                  </a:lnTo>
                  <a:lnTo>
                    <a:pt x="2304748" y="292223"/>
                  </a:lnTo>
                  <a:close/>
                  <a:moveTo>
                    <a:pt x="11435" y="280788"/>
                  </a:moveTo>
                  <a:lnTo>
                    <a:pt x="2299666" y="280788"/>
                  </a:lnTo>
                  <a:lnTo>
                    <a:pt x="2539796" y="12705"/>
                  </a:lnTo>
                  <a:lnTo>
                    <a:pt x="11435" y="12705"/>
                  </a:lnTo>
                  <a:lnTo>
                    <a:pt x="11435" y="280788"/>
                  </a:ln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27" name="شكل حر: شكل 326">
              <a:extLst>
                <a:ext uri="{FF2B5EF4-FFF2-40B4-BE49-F238E27FC236}">
                  <a16:creationId xmlns:a16="http://schemas.microsoft.com/office/drawing/2014/main" id="{5646921C-1A1D-46CD-9F69-E4426F2FE4EE}"/>
                </a:ext>
              </a:extLst>
            </p:cNvPr>
            <p:cNvSpPr/>
            <p:nvPr/>
          </p:nvSpPr>
          <p:spPr>
            <a:xfrm>
              <a:off x="6298035" y="2952719"/>
              <a:ext cx="260459" cy="290952"/>
            </a:xfrm>
            <a:custGeom>
              <a:avLst/>
              <a:gdLst>
                <a:gd name="connsiteX0" fmla="*/ 260459 w 260459"/>
                <a:gd name="connsiteY0" fmla="*/ 0 h 290952"/>
                <a:gd name="connsiteX1" fmla="*/ 0 w 260459"/>
                <a:gd name="connsiteY1" fmla="*/ 290952 h 290952"/>
                <a:gd name="connsiteX2" fmla="*/ 260459 w 260459"/>
                <a:gd name="connsiteY2" fmla="*/ 290952 h 290952"/>
              </a:gdLst>
              <a:ahLst/>
              <a:cxnLst>
                <a:cxn ang="0">
                  <a:pos x="connsiteX0" y="connsiteY0"/>
                </a:cxn>
                <a:cxn ang="0">
                  <a:pos x="connsiteX1" y="connsiteY1"/>
                </a:cxn>
                <a:cxn ang="0">
                  <a:pos x="connsiteX2" y="connsiteY2"/>
                </a:cxn>
              </a:cxnLst>
              <a:rect l="l" t="t" r="r" b="b"/>
              <a:pathLst>
                <a:path w="260459" h="290952">
                  <a:moveTo>
                    <a:pt x="260459" y="0"/>
                  </a:moveTo>
                  <a:lnTo>
                    <a:pt x="0" y="290952"/>
                  </a:lnTo>
                  <a:lnTo>
                    <a:pt x="260459" y="290952"/>
                  </a:lnTo>
                  <a:close/>
                </a:path>
              </a:pathLst>
            </a:custGeom>
            <a:solidFill>
              <a:srgbClr val="92D050"/>
            </a:solidFill>
            <a:ln w="12695" cap="flat">
              <a:noFill/>
              <a:prstDash val="solid"/>
              <a:miter/>
            </a:ln>
          </p:spPr>
          <p:txBody>
            <a:bodyPr rtlCol="1" anchor="ctr"/>
            <a:lstStyle/>
            <a:p>
              <a:pPr algn="r" rtl="1"/>
              <a:endParaRPr lang="ar-SA">
                <a:solidFill>
                  <a:srgbClr val="92D050"/>
                </a:solidFill>
                <a:latin typeface="Expo Arabic Medium" panose="00000600000000000000" pitchFamily="2" charset="-78"/>
                <a:cs typeface="Expo Arabic Medium" panose="00000600000000000000" pitchFamily="2" charset="-78"/>
              </a:endParaRPr>
            </a:p>
          </p:txBody>
        </p:sp>
      </p:grpSp>
      <p:sp>
        <p:nvSpPr>
          <p:cNvPr id="328" name="مربع نص 327">
            <a:extLst>
              <a:ext uri="{FF2B5EF4-FFF2-40B4-BE49-F238E27FC236}">
                <a16:creationId xmlns:a16="http://schemas.microsoft.com/office/drawing/2014/main" id="{D7A5C593-B539-4221-96A9-1B7A3A78764B}"/>
              </a:ext>
            </a:extLst>
          </p:cNvPr>
          <p:cNvSpPr txBox="1"/>
          <p:nvPr/>
        </p:nvSpPr>
        <p:spPr>
          <a:xfrm flipH="1">
            <a:off x="1923544" y="2946258"/>
            <a:ext cx="862737" cy="323294"/>
          </a:xfrm>
          <a:prstGeom prst="rect">
            <a:avLst/>
          </a:prstGeom>
          <a:noFill/>
        </p:spPr>
        <p:txBody>
          <a:bodyPr wrap="none" rtlCol="1">
            <a:spAutoFit/>
          </a:bodyPr>
          <a:lstStyle/>
          <a:p>
            <a:pPr algn="r" rtl="1"/>
            <a:r>
              <a:rPr lang="ar-SA" sz="1501" spc="0" baseline="0" dirty="0">
                <a:solidFill>
                  <a:srgbClr val="48484A"/>
                </a:solidFill>
                <a:latin typeface="Expo Arabic Medium" panose="00000600000000000000" pitchFamily="2" charset="-78"/>
                <a:cs typeface="Expo Arabic Medium" panose="00000600000000000000" pitchFamily="2" charset="-78"/>
                <a:sym typeface="Arial"/>
                <a:rtl val="0"/>
              </a:rPr>
              <a:t>التعليـــم</a:t>
            </a:r>
          </a:p>
        </p:txBody>
      </p:sp>
      <p:grpSp>
        <p:nvGrpSpPr>
          <p:cNvPr id="341" name="رسم 4">
            <a:extLst>
              <a:ext uri="{FF2B5EF4-FFF2-40B4-BE49-F238E27FC236}">
                <a16:creationId xmlns:a16="http://schemas.microsoft.com/office/drawing/2014/main" id="{5679BDC1-6F4C-4ECF-BA87-F0C1119D3B28}"/>
              </a:ext>
            </a:extLst>
          </p:cNvPr>
          <p:cNvGrpSpPr/>
          <p:nvPr/>
        </p:nvGrpSpPr>
        <p:grpSpPr>
          <a:xfrm flipH="1">
            <a:off x="1006264" y="745802"/>
            <a:ext cx="2566477" cy="292222"/>
            <a:chOff x="3992016" y="745802"/>
            <a:chExt cx="2566477" cy="292222"/>
          </a:xfrm>
        </p:grpSpPr>
        <p:sp>
          <p:nvSpPr>
            <p:cNvPr id="342" name="شكل حر: شكل 341">
              <a:extLst>
                <a:ext uri="{FF2B5EF4-FFF2-40B4-BE49-F238E27FC236}">
                  <a16:creationId xmlns:a16="http://schemas.microsoft.com/office/drawing/2014/main" id="{154053B5-002D-40D8-BC1E-B2D6C4BF5E37}"/>
                </a:ext>
              </a:extLst>
            </p:cNvPr>
            <p:cNvSpPr/>
            <p:nvPr/>
          </p:nvSpPr>
          <p:spPr>
            <a:xfrm>
              <a:off x="3992016" y="745802"/>
              <a:ext cx="2566477" cy="292222"/>
            </a:xfrm>
            <a:custGeom>
              <a:avLst/>
              <a:gdLst>
                <a:gd name="connsiteX0" fmla="*/ 2304748 w 2566477"/>
                <a:gd name="connsiteY0" fmla="*/ 292223 h 292222"/>
                <a:gd name="connsiteX1" fmla="*/ 0 w 2566477"/>
                <a:gd name="connsiteY1" fmla="*/ 292223 h 292222"/>
                <a:gd name="connsiteX2" fmla="*/ 0 w 2566477"/>
                <a:gd name="connsiteY2" fmla="*/ 0 h 292222"/>
                <a:gd name="connsiteX3" fmla="*/ 2566478 w 2566477"/>
                <a:gd name="connsiteY3" fmla="*/ 0 h 292222"/>
                <a:gd name="connsiteX4" fmla="*/ 2304748 w 2566477"/>
                <a:gd name="connsiteY4" fmla="*/ 292223 h 292222"/>
                <a:gd name="connsiteX5" fmla="*/ 11435 w 2566477"/>
                <a:gd name="connsiteY5" fmla="*/ 279517 h 292222"/>
                <a:gd name="connsiteX6" fmla="*/ 2299666 w 2566477"/>
                <a:gd name="connsiteY6" fmla="*/ 279517 h 292222"/>
                <a:gd name="connsiteX7" fmla="*/ 2539796 w 2566477"/>
                <a:gd name="connsiteY7" fmla="*/ 11435 h 292222"/>
                <a:gd name="connsiteX8" fmla="*/ 11435 w 2566477"/>
                <a:gd name="connsiteY8" fmla="*/ 11435 h 292222"/>
                <a:gd name="connsiteX9" fmla="*/ 11435 w 2566477"/>
                <a:gd name="connsiteY9" fmla="*/ 279517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6477" h="292222">
                  <a:moveTo>
                    <a:pt x="2304748" y="292223"/>
                  </a:moveTo>
                  <a:lnTo>
                    <a:pt x="0" y="292223"/>
                  </a:lnTo>
                  <a:lnTo>
                    <a:pt x="0" y="0"/>
                  </a:lnTo>
                  <a:lnTo>
                    <a:pt x="2566478" y="0"/>
                  </a:lnTo>
                  <a:lnTo>
                    <a:pt x="2304748" y="292223"/>
                  </a:lnTo>
                  <a:close/>
                  <a:moveTo>
                    <a:pt x="11435" y="279517"/>
                  </a:moveTo>
                  <a:lnTo>
                    <a:pt x="2299666" y="279517"/>
                  </a:lnTo>
                  <a:lnTo>
                    <a:pt x="2539796" y="11435"/>
                  </a:lnTo>
                  <a:lnTo>
                    <a:pt x="11435" y="11435"/>
                  </a:lnTo>
                  <a:lnTo>
                    <a:pt x="11435" y="279517"/>
                  </a:ln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43" name="شكل حر: شكل 342">
              <a:extLst>
                <a:ext uri="{FF2B5EF4-FFF2-40B4-BE49-F238E27FC236}">
                  <a16:creationId xmlns:a16="http://schemas.microsoft.com/office/drawing/2014/main" id="{1EAAEC2C-B530-4BFD-A474-50446514D790}"/>
                </a:ext>
              </a:extLst>
            </p:cNvPr>
            <p:cNvSpPr/>
            <p:nvPr/>
          </p:nvSpPr>
          <p:spPr>
            <a:xfrm>
              <a:off x="6298035" y="745802"/>
              <a:ext cx="260459" cy="292222"/>
            </a:xfrm>
            <a:custGeom>
              <a:avLst/>
              <a:gdLst>
                <a:gd name="connsiteX0" fmla="*/ 260459 w 260459"/>
                <a:gd name="connsiteY0" fmla="*/ 0 h 292222"/>
                <a:gd name="connsiteX1" fmla="*/ 0 w 260459"/>
                <a:gd name="connsiteY1" fmla="*/ 292223 h 292222"/>
                <a:gd name="connsiteX2" fmla="*/ 260459 w 260459"/>
                <a:gd name="connsiteY2" fmla="*/ 292223 h 292222"/>
              </a:gdLst>
              <a:ahLst/>
              <a:cxnLst>
                <a:cxn ang="0">
                  <a:pos x="connsiteX0" y="connsiteY0"/>
                </a:cxn>
                <a:cxn ang="0">
                  <a:pos x="connsiteX1" y="connsiteY1"/>
                </a:cxn>
                <a:cxn ang="0">
                  <a:pos x="connsiteX2" y="connsiteY2"/>
                </a:cxn>
              </a:cxnLst>
              <a:rect l="l" t="t" r="r" b="b"/>
              <a:pathLst>
                <a:path w="260459" h="292222">
                  <a:moveTo>
                    <a:pt x="260459" y="0"/>
                  </a:moveTo>
                  <a:lnTo>
                    <a:pt x="0" y="292223"/>
                  </a:lnTo>
                  <a:lnTo>
                    <a:pt x="260459" y="292223"/>
                  </a:lnTo>
                  <a:close/>
                </a:path>
              </a:pathLst>
            </a:custGeom>
            <a:solidFill>
              <a:srgbClr val="92D050"/>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344" name="مربع نص 343">
            <a:extLst>
              <a:ext uri="{FF2B5EF4-FFF2-40B4-BE49-F238E27FC236}">
                <a16:creationId xmlns:a16="http://schemas.microsoft.com/office/drawing/2014/main" id="{4471C6B2-5865-465B-A505-D56B65BE97D8}"/>
              </a:ext>
            </a:extLst>
          </p:cNvPr>
          <p:cNvSpPr txBox="1"/>
          <p:nvPr/>
        </p:nvSpPr>
        <p:spPr>
          <a:xfrm flipH="1">
            <a:off x="1556600" y="739254"/>
            <a:ext cx="1322798" cy="323294"/>
          </a:xfrm>
          <a:prstGeom prst="rect">
            <a:avLst/>
          </a:prstGeom>
          <a:noFill/>
        </p:spPr>
        <p:txBody>
          <a:bodyPr wrap="none" rtlCol="1">
            <a:spAutoFit/>
          </a:bodyPr>
          <a:lstStyle/>
          <a:p>
            <a:pPr algn="r" rtl="1"/>
            <a:r>
              <a:rPr lang="ar-SA" sz="1501" dirty="0">
                <a:solidFill>
                  <a:srgbClr val="48484A"/>
                </a:solidFill>
                <a:latin typeface="Expo Arabic Medium" panose="00000600000000000000" pitchFamily="2" charset="-78"/>
                <a:cs typeface="Expo Arabic Medium" panose="00000600000000000000" pitchFamily="2" charset="-78"/>
                <a:sym typeface="Arial"/>
                <a:rtl val="0"/>
              </a:rPr>
              <a:t>نبـذة مختصــرة</a:t>
            </a:r>
            <a:endParaRPr lang="ar-SA" sz="1501" spc="0" baseline="0" dirty="0">
              <a:solidFill>
                <a:srgbClr val="48484A"/>
              </a:solidFill>
              <a:latin typeface="Expo Arabic Medium" panose="00000600000000000000" pitchFamily="2" charset="-78"/>
              <a:cs typeface="Expo Arabic Medium" panose="00000600000000000000" pitchFamily="2" charset="-78"/>
              <a:sym typeface="Arial"/>
              <a:rtl val="0"/>
            </a:endParaRPr>
          </a:p>
        </p:txBody>
      </p:sp>
      <p:grpSp>
        <p:nvGrpSpPr>
          <p:cNvPr id="348" name="رسم 4">
            <a:extLst>
              <a:ext uri="{FF2B5EF4-FFF2-40B4-BE49-F238E27FC236}">
                <a16:creationId xmlns:a16="http://schemas.microsoft.com/office/drawing/2014/main" id="{5679BDC1-6F4C-4ECF-BA87-F0C1119D3B28}"/>
              </a:ext>
            </a:extLst>
          </p:cNvPr>
          <p:cNvGrpSpPr/>
          <p:nvPr/>
        </p:nvGrpSpPr>
        <p:grpSpPr>
          <a:xfrm flipH="1">
            <a:off x="2454672" y="7625392"/>
            <a:ext cx="1929114" cy="215444"/>
            <a:chOff x="3180971" y="7625392"/>
            <a:chExt cx="1929114" cy="215444"/>
          </a:xfrm>
        </p:grpSpPr>
        <p:sp>
          <p:nvSpPr>
            <p:cNvPr id="349" name="مربع نص 348">
              <a:extLst>
                <a:ext uri="{FF2B5EF4-FFF2-40B4-BE49-F238E27FC236}">
                  <a16:creationId xmlns:a16="http://schemas.microsoft.com/office/drawing/2014/main" id="{74426EDF-B2AB-42C4-B354-1C485CB377EC}"/>
                </a:ext>
              </a:extLst>
            </p:cNvPr>
            <p:cNvSpPr txBox="1"/>
            <p:nvPr/>
          </p:nvSpPr>
          <p:spPr>
            <a:xfrm>
              <a:off x="3180971" y="7625392"/>
              <a:ext cx="801823"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الأول</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50" name="شكل حر: شكل 349">
              <a:extLst>
                <a:ext uri="{FF2B5EF4-FFF2-40B4-BE49-F238E27FC236}">
                  <a16:creationId xmlns:a16="http://schemas.microsoft.com/office/drawing/2014/main" id="{20CFB574-B70E-47B6-86F9-53666C70F05B}"/>
                </a:ext>
              </a:extLst>
            </p:cNvPr>
            <p:cNvSpPr/>
            <p:nvPr/>
          </p:nvSpPr>
          <p:spPr>
            <a:xfrm>
              <a:off x="4065707" y="7693080"/>
              <a:ext cx="1044378" cy="72420"/>
            </a:xfrm>
            <a:custGeom>
              <a:avLst/>
              <a:gdLst>
                <a:gd name="connsiteX0" fmla="*/ 0 w 1044378"/>
                <a:gd name="connsiteY0" fmla="*/ 0 h 72420"/>
                <a:gd name="connsiteX1" fmla="*/ 1044379 w 1044378"/>
                <a:gd name="connsiteY1" fmla="*/ 0 h 72420"/>
                <a:gd name="connsiteX2" fmla="*/ 1044379 w 1044378"/>
                <a:gd name="connsiteY2" fmla="*/ 72421 h 72420"/>
                <a:gd name="connsiteX3" fmla="*/ 0 w 1044378"/>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1"/>
                  </a:lnTo>
                  <a:lnTo>
                    <a:pt x="0" y="72421"/>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51" name="شكل حر: شكل 350">
              <a:extLst>
                <a:ext uri="{FF2B5EF4-FFF2-40B4-BE49-F238E27FC236}">
                  <a16:creationId xmlns:a16="http://schemas.microsoft.com/office/drawing/2014/main" id="{C197D5B7-B734-44CF-AFFE-F0E3B41EF09A}"/>
                </a:ext>
              </a:extLst>
            </p:cNvPr>
            <p:cNvSpPr/>
            <p:nvPr/>
          </p:nvSpPr>
          <p:spPr>
            <a:xfrm>
              <a:off x="4065707" y="7693080"/>
              <a:ext cx="712769" cy="72420"/>
            </a:xfrm>
            <a:custGeom>
              <a:avLst/>
              <a:gdLst>
                <a:gd name="connsiteX0" fmla="*/ 0 w 712769"/>
                <a:gd name="connsiteY0" fmla="*/ 0 h 72420"/>
                <a:gd name="connsiteX1" fmla="*/ 712769 w 712769"/>
                <a:gd name="connsiteY1" fmla="*/ 0 h 72420"/>
                <a:gd name="connsiteX2" fmla="*/ 712769 w 712769"/>
                <a:gd name="connsiteY2" fmla="*/ 72421 h 72420"/>
                <a:gd name="connsiteX3" fmla="*/ 0 w 712769"/>
                <a:gd name="connsiteY3" fmla="*/ 72421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69" y="0"/>
                  </a:lnTo>
                  <a:lnTo>
                    <a:pt x="712769" y="72421"/>
                  </a:lnTo>
                  <a:lnTo>
                    <a:pt x="0" y="72421"/>
                  </a:lnTo>
                  <a:close/>
                </a:path>
              </a:pathLst>
            </a:custGeom>
            <a:solidFill>
              <a:srgbClr val="92D050"/>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nvGrpSpPr>
          <p:cNvPr id="352" name="رسم 4">
            <a:extLst>
              <a:ext uri="{FF2B5EF4-FFF2-40B4-BE49-F238E27FC236}">
                <a16:creationId xmlns:a16="http://schemas.microsoft.com/office/drawing/2014/main" id="{5679BDC1-6F4C-4ECF-BA87-F0C1119D3B28}"/>
              </a:ext>
            </a:extLst>
          </p:cNvPr>
          <p:cNvGrpSpPr/>
          <p:nvPr/>
        </p:nvGrpSpPr>
        <p:grpSpPr>
          <a:xfrm flipH="1">
            <a:off x="287142" y="7625392"/>
            <a:ext cx="1928948" cy="215444"/>
            <a:chOff x="5348667" y="7625392"/>
            <a:chExt cx="1928948" cy="215444"/>
          </a:xfrm>
        </p:grpSpPr>
        <p:sp>
          <p:nvSpPr>
            <p:cNvPr id="353" name="مربع نص 352">
              <a:extLst>
                <a:ext uri="{FF2B5EF4-FFF2-40B4-BE49-F238E27FC236}">
                  <a16:creationId xmlns:a16="http://schemas.microsoft.com/office/drawing/2014/main" id="{69195E89-FCA1-4C31-891B-BF0024A69AA2}"/>
                </a:ext>
              </a:extLst>
            </p:cNvPr>
            <p:cNvSpPr txBox="1"/>
            <p:nvPr/>
          </p:nvSpPr>
          <p:spPr>
            <a:xfrm>
              <a:off x="5348667" y="7625392"/>
              <a:ext cx="788999"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الرابع</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54" name="شكل حر: شكل 353">
              <a:extLst>
                <a:ext uri="{FF2B5EF4-FFF2-40B4-BE49-F238E27FC236}">
                  <a16:creationId xmlns:a16="http://schemas.microsoft.com/office/drawing/2014/main" id="{99678D61-BD8C-4B9E-ACD3-0E2D2716B21B}"/>
                </a:ext>
              </a:extLst>
            </p:cNvPr>
            <p:cNvSpPr/>
            <p:nvPr/>
          </p:nvSpPr>
          <p:spPr>
            <a:xfrm>
              <a:off x="6233237" y="7693080"/>
              <a:ext cx="1044378" cy="72420"/>
            </a:xfrm>
            <a:custGeom>
              <a:avLst/>
              <a:gdLst>
                <a:gd name="connsiteX0" fmla="*/ 0 w 1044378"/>
                <a:gd name="connsiteY0" fmla="*/ 0 h 72420"/>
                <a:gd name="connsiteX1" fmla="*/ 1044379 w 1044378"/>
                <a:gd name="connsiteY1" fmla="*/ 0 h 72420"/>
                <a:gd name="connsiteX2" fmla="*/ 1044379 w 1044378"/>
                <a:gd name="connsiteY2" fmla="*/ 72421 h 72420"/>
                <a:gd name="connsiteX3" fmla="*/ 0 w 1044378"/>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1"/>
                  </a:lnTo>
                  <a:lnTo>
                    <a:pt x="0" y="72421"/>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55" name="شكل حر: شكل 354">
              <a:extLst>
                <a:ext uri="{FF2B5EF4-FFF2-40B4-BE49-F238E27FC236}">
                  <a16:creationId xmlns:a16="http://schemas.microsoft.com/office/drawing/2014/main" id="{9B22B772-D9CE-427D-BB71-BBADAECA2CE9}"/>
                </a:ext>
              </a:extLst>
            </p:cNvPr>
            <p:cNvSpPr/>
            <p:nvPr/>
          </p:nvSpPr>
          <p:spPr>
            <a:xfrm>
              <a:off x="6233237" y="7693080"/>
              <a:ext cx="712769" cy="72420"/>
            </a:xfrm>
            <a:custGeom>
              <a:avLst/>
              <a:gdLst>
                <a:gd name="connsiteX0" fmla="*/ 0 w 712769"/>
                <a:gd name="connsiteY0" fmla="*/ 0 h 72420"/>
                <a:gd name="connsiteX1" fmla="*/ 712770 w 712769"/>
                <a:gd name="connsiteY1" fmla="*/ 0 h 72420"/>
                <a:gd name="connsiteX2" fmla="*/ 712770 w 712769"/>
                <a:gd name="connsiteY2" fmla="*/ 72421 h 72420"/>
                <a:gd name="connsiteX3" fmla="*/ 0 w 712769"/>
                <a:gd name="connsiteY3" fmla="*/ 72421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70" y="0"/>
                  </a:lnTo>
                  <a:lnTo>
                    <a:pt x="712770" y="72421"/>
                  </a:lnTo>
                  <a:lnTo>
                    <a:pt x="0" y="72421"/>
                  </a:lnTo>
                  <a:close/>
                </a:path>
              </a:pathLst>
            </a:custGeom>
            <a:solidFill>
              <a:srgbClr val="92D050"/>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nvGrpSpPr>
          <p:cNvPr id="357" name="رسم 4">
            <a:extLst>
              <a:ext uri="{FF2B5EF4-FFF2-40B4-BE49-F238E27FC236}">
                <a16:creationId xmlns:a16="http://schemas.microsoft.com/office/drawing/2014/main" id="{5679BDC1-6F4C-4ECF-BA87-F0C1119D3B28}"/>
              </a:ext>
            </a:extLst>
          </p:cNvPr>
          <p:cNvGrpSpPr/>
          <p:nvPr/>
        </p:nvGrpSpPr>
        <p:grpSpPr>
          <a:xfrm flipH="1">
            <a:off x="2454672" y="7905824"/>
            <a:ext cx="1929114" cy="215444"/>
            <a:chOff x="3180971" y="7905824"/>
            <a:chExt cx="1929114" cy="215444"/>
          </a:xfrm>
        </p:grpSpPr>
        <p:sp>
          <p:nvSpPr>
            <p:cNvPr id="358" name="مربع نص 357">
              <a:extLst>
                <a:ext uri="{FF2B5EF4-FFF2-40B4-BE49-F238E27FC236}">
                  <a16:creationId xmlns:a16="http://schemas.microsoft.com/office/drawing/2014/main" id="{BFB5BD87-274E-4A94-AC42-796975E05407}"/>
                </a:ext>
              </a:extLst>
            </p:cNvPr>
            <p:cNvSpPr txBox="1"/>
            <p:nvPr/>
          </p:nvSpPr>
          <p:spPr>
            <a:xfrm>
              <a:off x="3180971" y="7905824"/>
              <a:ext cx="841897"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الثاني</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59" name="شكل حر: شكل 358">
              <a:extLst>
                <a:ext uri="{FF2B5EF4-FFF2-40B4-BE49-F238E27FC236}">
                  <a16:creationId xmlns:a16="http://schemas.microsoft.com/office/drawing/2014/main" id="{F0788E5F-E64A-4AC7-A9F7-9327A89D041A}"/>
                </a:ext>
              </a:extLst>
            </p:cNvPr>
            <p:cNvSpPr/>
            <p:nvPr/>
          </p:nvSpPr>
          <p:spPr>
            <a:xfrm>
              <a:off x="4065707" y="7973867"/>
              <a:ext cx="1044378" cy="72420"/>
            </a:xfrm>
            <a:custGeom>
              <a:avLst/>
              <a:gdLst>
                <a:gd name="connsiteX0" fmla="*/ 0 w 1044378"/>
                <a:gd name="connsiteY0" fmla="*/ 0 h 72420"/>
                <a:gd name="connsiteX1" fmla="*/ 1044379 w 1044378"/>
                <a:gd name="connsiteY1" fmla="*/ 0 h 72420"/>
                <a:gd name="connsiteX2" fmla="*/ 1044379 w 1044378"/>
                <a:gd name="connsiteY2" fmla="*/ 72420 h 72420"/>
                <a:gd name="connsiteX3" fmla="*/ 0 w 1044378"/>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0"/>
                  </a:lnTo>
                  <a:lnTo>
                    <a:pt x="0" y="72420"/>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60" name="شكل حر: شكل 359">
              <a:extLst>
                <a:ext uri="{FF2B5EF4-FFF2-40B4-BE49-F238E27FC236}">
                  <a16:creationId xmlns:a16="http://schemas.microsoft.com/office/drawing/2014/main" id="{3A89DBFE-35DB-4220-8929-ABFD801C1F68}"/>
                </a:ext>
              </a:extLst>
            </p:cNvPr>
            <p:cNvSpPr/>
            <p:nvPr/>
          </p:nvSpPr>
          <p:spPr>
            <a:xfrm>
              <a:off x="4065707" y="7973867"/>
              <a:ext cx="712769" cy="72420"/>
            </a:xfrm>
            <a:custGeom>
              <a:avLst/>
              <a:gdLst>
                <a:gd name="connsiteX0" fmla="*/ 0 w 712769"/>
                <a:gd name="connsiteY0" fmla="*/ 0 h 72420"/>
                <a:gd name="connsiteX1" fmla="*/ 712769 w 712769"/>
                <a:gd name="connsiteY1" fmla="*/ 0 h 72420"/>
                <a:gd name="connsiteX2" fmla="*/ 712769 w 712769"/>
                <a:gd name="connsiteY2" fmla="*/ 72420 h 72420"/>
                <a:gd name="connsiteX3" fmla="*/ 0 w 712769"/>
                <a:gd name="connsiteY3" fmla="*/ 72420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69" y="0"/>
                  </a:lnTo>
                  <a:lnTo>
                    <a:pt x="712769" y="72420"/>
                  </a:lnTo>
                  <a:lnTo>
                    <a:pt x="0" y="72420"/>
                  </a:lnTo>
                  <a:close/>
                </a:path>
              </a:pathLst>
            </a:custGeom>
            <a:solidFill>
              <a:srgbClr val="92D050"/>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nvGrpSpPr>
          <p:cNvPr id="361" name="رسم 4">
            <a:extLst>
              <a:ext uri="{FF2B5EF4-FFF2-40B4-BE49-F238E27FC236}">
                <a16:creationId xmlns:a16="http://schemas.microsoft.com/office/drawing/2014/main" id="{5679BDC1-6F4C-4ECF-BA87-F0C1119D3B28}"/>
              </a:ext>
            </a:extLst>
          </p:cNvPr>
          <p:cNvGrpSpPr/>
          <p:nvPr/>
        </p:nvGrpSpPr>
        <p:grpSpPr>
          <a:xfrm flipH="1">
            <a:off x="287142" y="7905824"/>
            <a:ext cx="1928948" cy="215444"/>
            <a:chOff x="5348667" y="7905824"/>
            <a:chExt cx="1928948" cy="215444"/>
          </a:xfrm>
        </p:grpSpPr>
        <p:sp>
          <p:nvSpPr>
            <p:cNvPr id="362" name="مربع نص 361">
              <a:extLst>
                <a:ext uri="{FF2B5EF4-FFF2-40B4-BE49-F238E27FC236}">
                  <a16:creationId xmlns:a16="http://schemas.microsoft.com/office/drawing/2014/main" id="{22BE1E67-A9C7-4A38-A1D5-1BA28FFBBAF5}"/>
                </a:ext>
              </a:extLst>
            </p:cNvPr>
            <p:cNvSpPr txBox="1"/>
            <p:nvPr/>
          </p:nvSpPr>
          <p:spPr>
            <a:xfrm>
              <a:off x="5348667" y="7905824"/>
              <a:ext cx="931665"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الخامس</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63" name="شكل حر: شكل 362">
              <a:extLst>
                <a:ext uri="{FF2B5EF4-FFF2-40B4-BE49-F238E27FC236}">
                  <a16:creationId xmlns:a16="http://schemas.microsoft.com/office/drawing/2014/main" id="{5216F74F-D87E-4E10-B2CE-9208A76CCC5D}"/>
                </a:ext>
              </a:extLst>
            </p:cNvPr>
            <p:cNvSpPr/>
            <p:nvPr/>
          </p:nvSpPr>
          <p:spPr>
            <a:xfrm>
              <a:off x="6233237" y="7973867"/>
              <a:ext cx="1044378" cy="72420"/>
            </a:xfrm>
            <a:custGeom>
              <a:avLst/>
              <a:gdLst>
                <a:gd name="connsiteX0" fmla="*/ 0 w 1044378"/>
                <a:gd name="connsiteY0" fmla="*/ 0 h 72420"/>
                <a:gd name="connsiteX1" fmla="*/ 1044379 w 1044378"/>
                <a:gd name="connsiteY1" fmla="*/ 0 h 72420"/>
                <a:gd name="connsiteX2" fmla="*/ 1044379 w 1044378"/>
                <a:gd name="connsiteY2" fmla="*/ 72420 h 72420"/>
                <a:gd name="connsiteX3" fmla="*/ 0 w 1044378"/>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0"/>
                  </a:lnTo>
                  <a:lnTo>
                    <a:pt x="0" y="72420"/>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64" name="شكل حر: شكل 363">
              <a:extLst>
                <a:ext uri="{FF2B5EF4-FFF2-40B4-BE49-F238E27FC236}">
                  <a16:creationId xmlns:a16="http://schemas.microsoft.com/office/drawing/2014/main" id="{1B744B78-24DC-461B-9923-22EB33FA7F3A}"/>
                </a:ext>
              </a:extLst>
            </p:cNvPr>
            <p:cNvSpPr/>
            <p:nvPr/>
          </p:nvSpPr>
          <p:spPr>
            <a:xfrm>
              <a:off x="6233237" y="7973867"/>
              <a:ext cx="712769" cy="72420"/>
            </a:xfrm>
            <a:custGeom>
              <a:avLst/>
              <a:gdLst>
                <a:gd name="connsiteX0" fmla="*/ 0 w 712769"/>
                <a:gd name="connsiteY0" fmla="*/ 0 h 72420"/>
                <a:gd name="connsiteX1" fmla="*/ 712770 w 712769"/>
                <a:gd name="connsiteY1" fmla="*/ 0 h 72420"/>
                <a:gd name="connsiteX2" fmla="*/ 712770 w 712769"/>
                <a:gd name="connsiteY2" fmla="*/ 72420 h 72420"/>
                <a:gd name="connsiteX3" fmla="*/ 0 w 712769"/>
                <a:gd name="connsiteY3" fmla="*/ 72420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70" y="0"/>
                  </a:lnTo>
                  <a:lnTo>
                    <a:pt x="712770" y="72420"/>
                  </a:lnTo>
                  <a:lnTo>
                    <a:pt x="0" y="72420"/>
                  </a:lnTo>
                  <a:close/>
                </a:path>
              </a:pathLst>
            </a:custGeom>
            <a:solidFill>
              <a:srgbClr val="92D050"/>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nvGrpSpPr>
          <p:cNvPr id="366" name="رسم 4">
            <a:extLst>
              <a:ext uri="{FF2B5EF4-FFF2-40B4-BE49-F238E27FC236}">
                <a16:creationId xmlns:a16="http://schemas.microsoft.com/office/drawing/2014/main" id="{5679BDC1-6F4C-4ECF-BA87-F0C1119D3B28}"/>
              </a:ext>
            </a:extLst>
          </p:cNvPr>
          <p:cNvGrpSpPr/>
          <p:nvPr/>
        </p:nvGrpSpPr>
        <p:grpSpPr>
          <a:xfrm flipH="1">
            <a:off x="2454672" y="8186218"/>
            <a:ext cx="1929114" cy="215444"/>
            <a:chOff x="3180971" y="8186218"/>
            <a:chExt cx="1929114" cy="215444"/>
          </a:xfrm>
        </p:grpSpPr>
        <p:sp>
          <p:nvSpPr>
            <p:cNvPr id="367" name="مربع نص 366">
              <a:extLst>
                <a:ext uri="{FF2B5EF4-FFF2-40B4-BE49-F238E27FC236}">
                  <a16:creationId xmlns:a16="http://schemas.microsoft.com/office/drawing/2014/main" id="{2BC0C43F-A755-4A58-B3DA-61B173EA5452}"/>
                </a:ext>
              </a:extLst>
            </p:cNvPr>
            <p:cNvSpPr txBox="1"/>
            <p:nvPr/>
          </p:nvSpPr>
          <p:spPr>
            <a:xfrm>
              <a:off x="3180971" y="8186218"/>
              <a:ext cx="829073"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الثالث</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68" name="شكل حر: شكل 367">
              <a:extLst>
                <a:ext uri="{FF2B5EF4-FFF2-40B4-BE49-F238E27FC236}">
                  <a16:creationId xmlns:a16="http://schemas.microsoft.com/office/drawing/2014/main" id="{E22A5250-44E6-4355-8103-48396E5D49B5}"/>
                </a:ext>
              </a:extLst>
            </p:cNvPr>
            <p:cNvSpPr/>
            <p:nvPr/>
          </p:nvSpPr>
          <p:spPr>
            <a:xfrm>
              <a:off x="4065707" y="8254655"/>
              <a:ext cx="1044378" cy="72420"/>
            </a:xfrm>
            <a:custGeom>
              <a:avLst/>
              <a:gdLst>
                <a:gd name="connsiteX0" fmla="*/ 0 w 1044378"/>
                <a:gd name="connsiteY0" fmla="*/ 0 h 72420"/>
                <a:gd name="connsiteX1" fmla="*/ 1044379 w 1044378"/>
                <a:gd name="connsiteY1" fmla="*/ 0 h 72420"/>
                <a:gd name="connsiteX2" fmla="*/ 1044379 w 1044378"/>
                <a:gd name="connsiteY2" fmla="*/ 72421 h 72420"/>
                <a:gd name="connsiteX3" fmla="*/ 0 w 1044378"/>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1"/>
                  </a:lnTo>
                  <a:lnTo>
                    <a:pt x="0" y="72421"/>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69" name="شكل حر: شكل 368">
              <a:extLst>
                <a:ext uri="{FF2B5EF4-FFF2-40B4-BE49-F238E27FC236}">
                  <a16:creationId xmlns:a16="http://schemas.microsoft.com/office/drawing/2014/main" id="{1043B012-B0EF-4B3D-A037-9120680FAF29}"/>
                </a:ext>
              </a:extLst>
            </p:cNvPr>
            <p:cNvSpPr/>
            <p:nvPr/>
          </p:nvSpPr>
          <p:spPr>
            <a:xfrm>
              <a:off x="4065707" y="8254655"/>
              <a:ext cx="712769" cy="72420"/>
            </a:xfrm>
            <a:custGeom>
              <a:avLst/>
              <a:gdLst>
                <a:gd name="connsiteX0" fmla="*/ 0 w 712769"/>
                <a:gd name="connsiteY0" fmla="*/ 0 h 72420"/>
                <a:gd name="connsiteX1" fmla="*/ 712769 w 712769"/>
                <a:gd name="connsiteY1" fmla="*/ 0 h 72420"/>
                <a:gd name="connsiteX2" fmla="*/ 712769 w 712769"/>
                <a:gd name="connsiteY2" fmla="*/ 72421 h 72420"/>
                <a:gd name="connsiteX3" fmla="*/ 0 w 712769"/>
                <a:gd name="connsiteY3" fmla="*/ 72421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69" y="0"/>
                  </a:lnTo>
                  <a:lnTo>
                    <a:pt x="712769" y="72421"/>
                  </a:lnTo>
                  <a:lnTo>
                    <a:pt x="0" y="72421"/>
                  </a:lnTo>
                  <a:close/>
                </a:path>
              </a:pathLst>
            </a:custGeom>
            <a:solidFill>
              <a:srgbClr val="92D050"/>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nvGrpSpPr>
          <p:cNvPr id="372" name="رسم 4">
            <a:extLst>
              <a:ext uri="{FF2B5EF4-FFF2-40B4-BE49-F238E27FC236}">
                <a16:creationId xmlns:a16="http://schemas.microsoft.com/office/drawing/2014/main" id="{5679BDC1-6F4C-4ECF-BA87-F0C1119D3B28}"/>
              </a:ext>
            </a:extLst>
          </p:cNvPr>
          <p:cNvGrpSpPr/>
          <p:nvPr/>
        </p:nvGrpSpPr>
        <p:grpSpPr>
          <a:xfrm flipH="1">
            <a:off x="287142" y="8186218"/>
            <a:ext cx="1928948" cy="215444"/>
            <a:chOff x="5348667" y="8186218"/>
            <a:chExt cx="1928948" cy="215444"/>
          </a:xfrm>
        </p:grpSpPr>
        <p:sp>
          <p:nvSpPr>
            <p:cNvPr id="373" name="مربع نص 372">
              <a:extLst>
                <a:ext uri="{FF2B5EF4-FFF2-40B4-BE49-F238E27FC236}">
                  <a16:creationId xmlns:a16="http://schemas.microsoft.com/office/drawing/2014/main" id="{44CBE3B4-D2C0-4F43-9110-157334EEFDCF}"/>
                </a:ext>
              </a:extLst>
            </p:cNvPr>
            <p:cNvSpPr txBox="1"/>
            <p:nvPr/>
          </p:nvSpPr>
          <p:spPr>
            <a:xfrm>
              <a:off x="5348667" y="8186218"/>
              <a:ext cx="954107"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السادس</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74" name="شكل حر: شكل 373">
              <a:extLst>
                <a:ext uri="{FF2B5EF4-FFF2-40B4-BE49-F238E27FC236}">
                  <a16:creationId xmlns:a16="http://schemas.microsoft.com/office/drawing/2014/main" id="{506527B9-95F2-4A4D-B904-CFA41DC615D9}"/>
                </a:ext>
              </a:extLst>
            </p:cNvPr>
            <p:cNvSpPr/>
            <p:nvPr/>
          </p:nvSpPr>
          <p:spPr>
            <a:xfrm>
              <a:off x="6233237" y="8254655"/>
              <a:ext cx="1044378" cy="72420"/>
            </a:xfrm>
            <a:custGeom>
              <a:avLst/>
              <a:gdLst>
                <a:gd name="connsiteX0" fmla="*/ 0 w 1044378"/>
                <a:gd name="connsiteY0" fmla="*/ 0 h 72420"/>
                <a:gd name="connsiteX1" fmla="*/ 1044379 w 1044378"/>
                <a:gd name="connsiteY1" fmla="*/ 0 h 72420"/>
                <a:gd name="connsiteX2" fmla="*/ 1044379 w 1044378"/>
                <a:gd name="connsiteY2" fmla="*/ 72421 h 72420"/>
                <a:gd name="connsiteX3" fmla="*/ 0 w 1044378"/>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1"/>
                  </a:lnTo>
                  <a:lnTo>
                    <a:pt x="0" y="72421"/>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75" name="شكل حر: شكل 374">
              <a:extLst>
                <a:ext uri="{FF2B5EF4-FFF2-40B4-BE49-F238E27FC236}">
                  <a16:creationId xmlns:a16="http://schemas.microsoft.com/office/drawing/2014/main" id="{6E4704A0-2D8A-4915-9E58-E67C191923C3}"/>
                </a:ext>
              </a:extLst>
            </p:cNvPr>
            <p:cNvSpPr/>
            <p:nvPr/>
          </p:nvSpPr>
          <p:spPr>
            <a:xfrm>
              <a:off x="6233237" y="8254655"/>
              <a:ext cx="712769" cy="72420"/>
            </a:xfrm>
            <a:custGeom>
              <a:avLst/>
              <a:gdLst>
                <a:gd name="connsiteX0" fmla="*/ 0 w 712769"/>
                <a:gd name="connsiteY0" fmla="*/ 0 h 72420"/>
                <a:gd name="connsiteX1" fmla="*/ 712770 w 712769"/>
                <a:gd name="connsiteY1" fmla="*/ 0 h 72420"/>
                <a:gd name="connsiteX2" fmla="*/ 712770 w 712769"/>
                <a:gd name="connsiteY2" fmla="*/ 72421 h 72420"/>
                <a:gd name="connsiteX3" fmla="*/ 0 w 712769"/>
                <a:gd name="connsiteY3" fmla="*/ 72421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70" y="0"/>
                  </a:lnTo>
                  <a:lnTo>
                    <a:pt x="712770" y="72421"/>
                  </a:lnTo>
                  <a:lnTo>
                    <a:pt x="0" y="72421"/>
                  </a:lnTo>
                  <a:close/>
                </a:path>
              </a:pathLst>
            </a:custGeom>
            <a:solidFill>
              <a:srgbClr val="92D050"/>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nvGrpSpPr>
          <p:cNvPr id="377" name="رسم 4">
            <a:extLst>
              <a:ext uri="{FF2B5EF4-FFF2-40B4-BE49-F238E27FC236}">
                <a16:creationId xmlns:a16="http://schemas.microsoft.com/office/drawing/2014/main" id="{5679BDC1-6F4C-4ECF-BA87-F0C1119D3B28}"/>
              </a:ext>
            </a:extLst>
          </p:cNvPr>
          <p:cNvGrpSpPr/>
          <p:nvPr/>
        </p:nvGrpSpPr>
        <p:grpSpPr>
          <a:xfrm flipH="1">
            <a:off x="1006264" y="7085765"/>
            <a:ext cx="2566477" cy="292222"/>
            <a:chOff x="3992016" y="7085765"/>
            <a:chExt cx="2566477" cy="292222"/>
          </a:xfrm>
        </p:grpSpPr>
        <p:sp>
          <p:nvSpPr>
            <p:cNvPr id="378" name="شكل حر: شكل 377">
              <a:extLst>
                <a:ext uri="{FF2B5EF4-FFF2-40B4-BE49-F238E27FC236}">
                  <a16:creationId xmlns:a16="http://schemas.microsoft.com/office/drawing/2014/main" id="{8444BF4B-EA04-4758-8C8E-B98ADE920A39}"/>
                </a:ext>
              </a:extLst>
            </p:cNvPr>
            <p:cNvSpPr/>
            <p:nvPr/>
          </p:nvSpPr>
          <p:spPr>
            <a:xfrm>
              <a:off x="3992016" y="7085765"/>
              <a:ext cx="2566477" cy="292222"/>
            </a:xfrm>
            <a:custGeom>
              <a:avLst/>
              <a:gdLst>
                <a:gd name="connsiteX0" fmla="*/ 2304748 w 2566477"/>
                <a:gd name="connsiteY0" fmla="*/ 292223 h 292222"/>
                <a:gd name="connsiteX1" fmla="*/ 0 w 2566477"/>
                <a:gd name="connsiteY1" fmla="*/ 292223 h 292222"/>
                <a:gd name="connsiteX2" fmla="*/ 0 w 2566477"/>
                <a:gd name="connsiteY2" fmla="*/ 0 h 292222"/>
                <a:gd name="connsiteX3" fmla="*/ 2566478 w 2566477"/>
                <a:gd name="connsiteY3" fmla="*/ 0 h 292222"/>
                <a:gd name="connsiteX4" fmla="*/ 2304748 w 2566477"/>
                <a:gd name="connsiteY4" fmla="*/ 292223 h 292222"/>
                <a:gd name="connsiteX5" fmla="*/ 11435 w 2566477"/>
                <a:gd name="connsiteY5" fmla="*/ 279517 h 292222"/>
                <a:gd name="connsiteX6" fmla="*/ 2299666 w 2566477"/>
                <a:gd name="connsiteY6" fmla="*/ 279517 h 292222"/>
                <a:gd name="connsiteX7" fmla="*/ 2539796 w 2566477"/>
                <a:gd name="connsiteY7" fmla="*/ 11434 h 292222"/>
                <a:gd name="connsiteX8" fmla="*/ 11435 w 2566477"/>
                <a:gd name="connsiteY8" fmla="*/ 11434 h 292222"/>
                <a:gd name="connsiteX9" fmla="*/ 11435 w 2566477"/>
                <a:gd name="connsiteY9" fmla="*/ 279517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6477" h="292222">
                  <a:moveTo>
                    <a:pt x="2304748" y="292223"/>
                  </a:moveTo>
                  <a:lnTo>
                    <a:pt x="0" y="292223"/>
                  </a:lnTo>
                  <a:lnTo>
                    <a:pt x="0" y="0"/>
                  </a:lnTo>
                  <a:lnTo>
                    <a:pt x="2566478" y="0"/>
                  </a:lnTo>
                  <a:lnTo>
                    <a:pt x="2304748" y="292223"/>
                  </a:lnTo>
                  <a:close/>
                  <a:moveTo>
                    <a:pt x="11435" y="279517"/>
                  </a:moveTo>
                  <a:lnTo>
                    <a:pt x="2299666" y="279517"/>
                  </a:lnTo>
                  <a:lnTo>
                    <a:pt x="2539796" y="11434"/>
                  </a:lnTo>
                  <a:lnTo>
                    <a:pt x="11435" y="11434"/>
                  </a:lnTo>
                  <a:lnTo>
                    <a:pt x="11435" y="279517"/>
                  </a:ln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79" name="شكل حر: شكل 378">
              <a:extLst>
                <a:ext uri="{FF2B5EF4-FFF2-40B4-BE49-F238E27FC236}">
                  <a16:creationId xmlns:a16="http://schemas.microsoft.com/office/drawing/2014/main" id="{26F32871-3473-4F0C-85A7-9A1C163559EE}"/>
                </a:ext>
              </a:extLst>
            </p:cNvPr>
            <p:cNvSpPr/>
            <p:nvPr/>
          </p:nvSpPr>
          <p:spPr>
            <a:xfrm>
              <a:off x="6298035" y="7085765"/>
              <a:ext cx="260459" cy="292222"/>
            </a:xfrm>
            <a:custGeom>
              <a:avLst/>
              <a:gdLst>
                <a:gd name="connsiteX0" fmla="*/ 260459 w 260459"/>
                <a:gd name="connsiteY0" fmla="*/ 0 h 292222"/>
                <a:gd name="connsiteX1" fmla="*/ 0 w 260459"/>
                <a:gd name="connsiteY1" fmla="*/ 292223 h 292222"/>
                <a:gd name="connsiteX2" fmla="*/ 260459 w 260459"/>
                <a:gd name="connsiteY2" fmla="*/ 292223 h 292222"/>
              </a:gdLst>
              <a:ahLst/>
              <a:cxnLst>
                <a:cxn ang="0">
                  <a:pos x="connsiteX0" y="connsiteY0"/>
                </a:cxn>
                <a:cxn ang="0">
                  <a:pos x="connsiteX1" y="connsiteY1"/>
                </a:cxn>
                <a:cxn ang="0">
                  <a:pos x="connsiteX2" y="connsiteY2"/>
                </a:cxn>
              </a:cxnLst>
              <a:rect l="l" t="t" r="r" b="b"/>
              <a:pathLst>
                <a:path w="260459" h="292222">
                  <a:moveTo>
                    <a:pt x="260459" y="0"/>
                  </a:moveTo>
                  <a:lnTo>
                    <a:pt x="0" y="292223"/>
                  </a:lnTo>
                  <a:lnTo>
                    <a:pt x="260459" y="292223"/>
                  </a:lnTo>
                  <a:close/>
                </a:path>
              </a:pathLst>
            </a:custGeom>
            <a:solidFill>
              <a:srgbClr val="92D050"/>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394" name="مربع نص 393">
            <a:extLst>
              <a:ext uri="{FF2B5EF4-FFF2-40B4-BE49-F238E27FC236}">
                <a16:creationId xmlns:a16="http://schemas.microsoft.com/office/drawing/2014/main" id="{9B1D23ED-DFB5-4B2B-9A00-BAF983BEAB62}"/>
              </a:ext>
            </a:extLst>
          </p:cNvPr>
          <p:cNvSpPr txBox="1"/>
          <p:nvPr/>
        </p:nvSpPr>
        <p:spPr>
          <a:xfrm flipH="1">
            <a:off x="1721234" y="7071973"/>
            <a:ext cx="1151277" cy="323294"/>
          </a:xfrm>
          <a:prstGeom prst="rect">
            <a:avLst/>
          </a:prstGeom>
          <a:noFill/>
        </p:spPr>
        <p:txBody>
          <a:bodyPr wrap="none" rtlCol="1">
            <a:spAutoFit/>
          </a:bodyPr>
          <a:lstStyle/>
          <a:p>
            <a:pPr algn="r" rtl="1"/>
            <a:r>
              <a:rPr lang="ar-SA" sz="1501" dirty="0">
                <a:solidFill>
                  <a:srgbClr val="48484A"/>
                </a:solidFill>
                <a:latin typeface="Expo Arabic Medium" panose="00000600000000000000" pitchFamily="2" charset="-78"/>
                <a:cs typeface="Expo Arabic Medium" panose="00000600000000000000" pitchFamily="2" charset="-78"/>
                <a:sym typeface="Arial"/>
                <a:rtl val="0"/>
              </a:rPr>
              <a:t>الاهتمـامـات</a:t>
            </a:r>
            <a:endParaRPr lang="ar-SA" sz="1501" spc="0" baseline="0" dirty="0">
              <a:solidFill>
                <a:srgbClr val="48484A"/>
              </a:solidFill>
              <a:latin typeface="Expo Arabic Medium" panose="00000600000000000000" pitchFamily="2" charset="-78"/>
              <a:cs typeface="Expo Arabic Medium" panose="00000600000000000000" pitchFamily="2" charset="-78"/>
              <a:sym typeface="Arial"/>
              <a:rtl val="0"/>
            </a:endParaRPr>
          </a:p>
        </p:txBody>
      </p:sp>
      <p:sp>
        <p:nvSpPr>
          <p:cNvPr id="1153" name="مربع نص 1152">
            <a:extLst>
              <a:ext uri="{FF2B5EF4-FFF2-40B4-BE49-F238E27FC236}">
                <a16:creationId xmlns:a16="http://schemas.microsoft.com/office/drawing/2014/main" id="{0CCA54E6-041E-48AC-875E-C8960C0398AD}"/>
              </a:ext>
            </a:extLst>
          </p:cNvPr>
          <p:cNvSpPr txBox="1"/>
          <p:nvPr/>
        </p:nvSpPr>
        <p:spPr>
          <a:xfrm flipH="1">
            <a:off x="1992661" y="8973390"/>
            <a:ext cx="723275" cy="323294"/>
          </a:xfrm>
          <a:prstGeom prst="rect">
            <a:avLst/>
          </a:prstGeom>
          <a:noFill/>
        </p:spPr>
        <p:txBody>
          <a:bodyPr wrap="none" rtlCol="1">
            <a:spAutoFit/>
          </a:bodyPr>
          <a:lstStyle/>
          <a:p>
            <a:pPr algn="r" rtl="1"/>
            <a:r>
              <a:rPr lang="ar-SA" sz="1501" spc="0" baseline="0" dirty="0">
                <a:solidFill>
                  <a:srgbClr val="48484A"/>
                </a:solidFill>
                <a:latin typeface="Expo Arabic Medium" panose="00000600000000000000" pitchFamily="2" charset="-78"/>
                <a:cs typeface="Expo Arabic Medium" panose="00000600000000000000" pitchFamily="2" charset="-78"/>
                <a:sym typeface="Arial"/>
                <a:rtl val="0"/>
              </a:rPr>
              <a:t>الخبــرة</a:t>
            </a:r>
          </a:p>
        </p:txBody>
      </p:sp>
      <p:grpSp>
        <p:nvGrpSpPr>
          <p:cNvPr id="1154" name="رسم 4">
            <a:extLst>
              <a:ext uri="{FF2B5EF4-FFF2-40B4-BE49-F238E27FC236}">
                <a16:creationId xmlns:a16="http://schemas.microsoft.com/office/drawing/2014/main" id="{5679BDC1-6F4C-4ECF-BA87-F0C1119D3B28}"/>
              </a:ext>
            </a:extLst>
          </p:cNvPr>
          <p:cNvGrpSpPr/>
          <p:nvPr/>
        </p:nvGrpSpPr>
        <p:grpSpPr>
          <a:xfrm flipH="1">
            <a:off x="1006264" y="8983941"/>
            <a:ext cx="2566477" cy="292222"/>
            <a:chOff x="3992016" y="8983941"/>
            <a:chExt cx="2566477" cy="292222"/>
          </a:xfrm>
        </p:grpSpPr>
        <p:sp>
          <p:nvSpPr>
            <p:cNvPr id="1155" name="شكل حر: شكل 1154">
              <a:extLst>
                <a:ext uri="{FF2B5EF4-FFF2-40B4-BE49-F238E27FC236}">
                  <a16:creationId xmlns:a16="http://schemas.microsoft.com/office/drawing/2014/main" id="{731ACA4B-E27D-4BFF-96AB-26126F76148B}"/>
                </a:ext>
              </a:extLst>
            </p:cNvPr>
            <p:cNvSpPr/>
            <p:nvPr/>
          </p:nvSpPr>
          <p:spPr>
            <a:xfrm>
              <a:off x="3992016" y="8983941"/>
              <a:ext cx="2566477" cy="292222"/>
            </a:xfrm>
            <a:custGeom>
              <a:avLst/>
              <a:gdLst>
                <a:gd name="connsiteX0" fmla="*/ 2304748 w 2566477"/>
                <a:gd name="connsiteY0" fmla="*/ 292223 h 292222"/>
                <a:gd name="connsiteX1" fmla="*/ 0 w 2566477"/>
                <a:gd name="connsiteY1" fmla="*/ 292223 h 292222"/>
                <a:gd name="connsiteX2" fmla="*/ 0 w 2566477"/>
                <a:gd name="connsiteY2" fmla="*/ 0 h 292222"/>
                <a:gd name="connsiteX3" fmla="*/ 2566478 w 2566477"/>
                <a:gd name="connsiteY3" fmla="*/ 0 h 292222"/>
                <a:gd name="connsiteX4" fmla="*/ 2304748 w 2566477"/>
                <a:gd name="connsiteY4" fmla="*/ 292223 h 292222"/>
                <a:gd name="connsiteX5" fmla="*/ 11435 w 2566477"/>
                <a:gd name="connsiteY5" fmla="*/ 280788 h 292222"/>
                <a:gd name="connsiteX6" fmla="*/ 2299666 w 2566477"/>
                <a:gd name="connsiteY6" fmla="*/ 280788 h 292222"/>
                <a:gd name="connsiteX7" fmla="*/ 2539796 w 2566477"/>
                <a:gd name="connsiteY7" fmla="*/ 12705 h 292222"/>
                <a:gd name="connsiteX8" fmla="*/ 11435 w 2566477"/>
                <a:gd name="connsiteY8" fmla="*/ 12705 h 292222"/>
                <a:gd name="connsiteX9" fmla="*/ 11435 w 2566477"/>
                <a:gd name="connsiteY9" fmla="*/ 280788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6477" h="292222">
                  <a:moveTo>
                    <a:pt x="2304748" y="292223"/>
                  </a:moveTo>
                  <a:lnTo>
                    <a:pt x="0" y="292223"/>
                  </a:lnTo>
                  <a:lnTo>
                    <a:pt x="0" y="0"/>
                  </a:lnTo>
                  <a:lnTo>
                    <a:pt x="2566478" y="0"/>
                  </a:lnTo>
                  <a:lnTo>
                    <a:pt x="2304748" y="292223"/>
                  </a:lnTo>
                  <a:close/>
                  <a:moveTo>
                    <a:pt x="11435" y="280788"/>
                  </a:moveTo>
                  <a:lnTo>
                    <a:pt x="2299666" y="280788"/>
                  </a:lnTo>
                  <a:lnTo>
                    <a:pt x="2539796" y="12705"/>
                  </a:lnTo>
                  <a:lnTo>
                    <a:pt x="11435" y="12705"/>
                  </a:lnTo>
                  <a:lnTo>
                    <a:pt x="11435" y="280788"/>
                  </a:ln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156" name="شكل حر: شكل 1155">
              <a:extLst>
                <a:ext uri="{FF2B5EF4-FFF2-40B4-BE49-F238E27FC236}">
                  <a16:creationId xmlns:a16="http://schemas.microsoft.com/office/drawing/2014/main" id="{955D682E-2B7F-4C55-8CC0-7B9B5E2C897A}"/>
                </a:ext>
              </a:extLst>
            </p:cNvPr>
            <p:cNvSpPr/>
            <p:nvPr/>
          </p:nvSpPr>
          <p:spPr>
            <a:xfrm>
              <a:off x="6292955" y="8985212"/>
              <a:ext cx="260459" cy="290951"/>
            </a:xfrm>
            <a:custGeom>
              <a:avLst/>
              <a:gdLst>
                <a:gd name="connsiteX0" fmla="*/ 260459 w 260459"/>
                <a:gd name="connsiteY0" fmla="*/ 0 h 290951"/>
                <a:gd name="connsiteX1" fmla="*/ 0 w 260459"/>
                <a:gd name="connsiteY1" fmla="*/ 290952 h 290951"/>
                <a:gd name="connsiteX2" fmla="*/ 260459 w 260459"/>
                <a:gd name="connsiteY2" fmla="*/ 290952 h 290951"/>
              </a:gdLst>
              <a:ahLst/>
              <a:cxnLst>
                <a:cxn ang="0">
                  <a:pos x="connsiteX0" y="connsiteY0"/>
                </a:cxn>
                <a:cxn ang="0">
                  <a:pos x="connsiteX1" y="connsiteY1"/>
                </a:cxn>
                <a:cxn ang="0">
                  <a:pos x="connsiteX2" y="connsiteY2"/>
                </a:cxn>
              </a:cxnLst>
              <a:rect l="l" t="t" r="r" b="b"/>
              <a:pathLst>
                <a:path w="260459" h="290951">
                  <a:moveTo>
                    <a:pt x="260459" y="0"/>
                  </a:moveTo>
                  <a:lnTo>
                    <a:pt x="0" y="290952"/>
                  </a:lnTo>
                  <a:lnTo>
                    <a:pt x="260459" y="290952"/>
                  </a:lnTo>
                  <a:close/>
                </a:path>
              </a:pathLst>
            </a:custGeom>
            <a:solidFill>
              <a:srgbClr val="92D050"/>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2" name="مربع نص 1">
            <a:extLst>
              <a:ext uri="{FF2B5EF4-FFF2-40B4-BE49-F238E27FC236}">
                <a16:creationId xmlns:a16="http://schemas.microsoft.com/office/drawing/2014/main" id="{F0188AC4-1857-4547-8CB3-1E4F9C543A55}"/>
              </a:ext>
            </a:extLst>
          </p:cNvPr>
          <p:cNvSpPr txBox="1"/>
          <p:nvPr/>
        </p:nvSpPr>
        <p:spPr>
          <a:xfrm>
            <a:off x="474313" y="1216393"/>
            <a:ext cx="3657866" cy="638636"/>
          </a:xfrm>
          <a:prstGeom prst="rect">
            <a:avLst/>
          </a:prstGeom>
          <a:noFill/>
        </p:spPr>
        <p:txBody>
          <a:bodyPr wrap="square" rtlCol="1">
            <a:spAutoFit/>
          </a:bodyPr>
          <a:lstStyle/>
          <a:p>
            <a:pPr algn="justLow" rtl="1">
              <a:lnSpc>
                <a:spcPct val="120000"/>
              </a:lnSpc>
            </a:pPr>
            <a:r>
              <a:rPr lang="ar-SA" sz="1000" dirty="0">
                <a:solidFill>
                  <a:schemeClr val="tx1">
                    <a:lumMod val="75000"/>
                    <a:lumOff val="25000"/>
                  </a:schemeClr>
                </a:solidFill>
                <a:latin typeface="Expo Arabic Light" panose="00000400000000000000" pitchFamily="2" charset="-78"/>
                <a:cs typeface="Expo Arabic Light" panose="00000400000000000000" pitchFamily="2" charset="-78"/>
              </a:rPr>
              <a:t>هذا النص هو مثال لنص يمكن أن يستبدل في نفس المساحة، لقد تم توليد هذا النص من مولد النص العربى، هذا النص هو مثال لنص يمكن أن يستبدل في نفس المساحة.</a:t>
            </a:r>
          </a:p>
        </p:txBody>
      </p:sp>
      <p:sp>
        <p:nvSpPr>
          <p:cNvPr id="3" name="مربع نص 2">
            <a:extLst>
              <a:ext uri="{FF2B5EF4-FFF2-40B4-BE49-F238E27FC236}">
                <a16:creationId xmlns:a16="http://schemas.microsoft.com/office/drawing/2014/main" id="{60DE63B3-DEDF-47D9-9853-04D48593C878}"/>
              </a:ext>
            </a:extLst>
          </p:cNvPr>
          <p:cNvSpPr txBox="1"/>
          <p:nvPr/>
        </p:nvSpPr>
        <p:spPr>
          <a:xfrm>
            <a:off x="3924679" y="2998732"/>
            <a:ext cx="184731" cy="369332"/>
          </a:xfrm>
          <a:prstGeom prst="rect">
            <a:avLst/>
          </a:prstGeom>
          <a:noFill/>
        </p:spPr>
        <p:txBody>
          <a:bodyPr wrap="none" rtlCol="1">
            <a:spAutoFit/>
          </a:bodyPr>
          <a:lstStyle/>
          <a:p>
            <a:endParaRPr lang="ar-SA" dirty="0">
              <a:latin typeface="Expo Arabic Medium" panose="00000600000000000000" pitchFamily="2" charset="-78"/>
              <a:cs typeface="Expo Arabic Medium" panose="00000600000000000000" pitchFamily="2" charset="-78"/>
            </a:endParaRPr>
          </a:p>
        </p:txBody>
      </p:sp>
      <p:sp>
        <p:nvSpPr>
          <p:cNvPr id="4" name="مربع نص 3">
            <a:extLst>
              <a:ext uri="{FF2B5EF4-FFF2-40B4-BE49-F238E27FC236}">
                <a16:creationId xmlns:a16="http://schemas.microsoft.com/office/drawing/2014/main" id="{3E730B99-E4A1-4D7A-B83A-56AA7300AA6F}"/>
              </a:ext>
            </a:extLst>
          </p:cNvPr>
          <p:cNvSpPr txBox="1"/>
          <p:nvPr/>
        </p:nvSpPr>
        <p:spPr>
          <a:xfrm>
            <a:off x="287142" y="9459629"/>
            <a:ext cx="4096643" cy="638636"/>
          </a:xfrm>
          <a:prstGeom prst="rect">
            <a:avLst/>
          </a:prstGeom>
          <a:noFill/>
        </p:spPr>
        <p:txBody>
          <a:bodyPr wrap="square" rtlCol="1">
            <a:spAutoFit/>
          </a:bodyPr>
          <a:lstStyle>
            <a:defPPr>
              <a:defRPr lang="en-US"/>
            </a:defPPr>
            <a:lvl1pPr algn="justLow" rtl="1">
              <a:lnSpc>
                <a:spcPct val="120000"/>
              </a:lnSpc>
              <a:defRPr sz="1100">
                <a:solidFill>
                  <a:schemeClr val="tx1">
                    <a:lumMod val="75000"/>
                    <a:lumOff val="25000"/>
                  </a:schemeClr>
                </a:solidFill>
                <a:latin typeface="Expo Arabic Light" panose="00000400000000000000" pitchFamily="2" charset="-78"/>
                <a:cs typeface="Expo Arabic Light" panose="00000400000000000000" pitchFamily="2" charset="-78"/>
              </a:defRPr>
            </a:lvl1pPr>
          </a:lstStyle>
          <a:p>
            <a:r>
              <a:rPr lang="ar-SA" sz="1000" dirty="0"/>
              <a:t>هذا النص هو مثال لنص يمكن أن يستبدل في نفس المساحة، لقد تم توليد هذا النص من مولد النص العربى، هذا النص هو مثال لنص يمكن أن يستبدل في نفس المساحة.</a:t>
            </a:r>
          </a:p>
        </p:txBody>
      </p:sp>
      <p:sp>
        <p:nvSpPr>
          <p:cNvPr id="195" name="مربع نص 194">
            <a:extLst>
              <a:ext uri="{FF2B5EF4-FFF2-40B4-BE49-F238E27FC236}">
                <a16:creationId xmlns:a16="http://schemas.microsoft.com/office/drawing/2014/main" id="{ECE7B7F3-46AE-4D26-B0C2-6573E6CDD2F3}"/>
              </a:ext>
            </a:extLst>
          </p:cNvPr>
          <p:cNvSpPr txBox="1"/>
          <p:nvPr/>
        </p:nvSpPr>
        <p:spPr>
          <a:xfrm>
            <a:off x="474313" y="3811286"/>
            <a:ext cx="3544730" cy="381643"/>
          </a:xfrm>
          <a:prstGeom prst="rect">
            <a:avLst/>
          </a:prstGeom>
          <a:noFill/>
        </p:spPr>
        <p:txBody>
          <a:bodyPr wrap="square" rtlCol="1">
            <a:spAutoFit/>
          </a:bodyPr>
          <a:lstStyle>
            <a:defPPr>
              <a:defRPr lang="en-US"/>
            </a:defPPr>
            <a:lvl1pPr algn="justLow" rtl="1">
              <a:lnSpc>
                <a:spcPct val="120000"/>
              </a:lnSpc>
              <a:defRPr sz="1100">
                <a:solidFill>
                  <a:schemeClr val="tx1">
                    <a:lumMod val="75000"/>
                    <a:lumOff val="25000"/>
                  </a:schemeClr>
                </a:solidFill>
                <a:latin typeface="Expo Arabic Light" panose="00000400000000000000" pitchFamily="2" charset="-78"/>
                <a:cs typeface="Expo Arabic Light" panose="00000400000000000000" pitchFamily="2" charset="-78"/>
              </a:defRPr>
            </a:lvl1pPr>
          </a:lstStyle>
          <a:p>
            <a:r>
              <a:rPr lang="ar-SA" sz="800" dirty="0"/>
              <a:t>هذا النص هو مثال لنص يمكن أن يستبدل في نفس المساحة، لقد تم توليد هذا النص من مولد النص العربى، هذا النص هو مثال لنص يمكن أن يستبدل.</a:t>
            </a:r>
          </a:p>
        </p:txBody>
      </p:sp>
      <p:sp>
        <p:nvSpPr>
          <p:cNvPr id="196" name="مربع نص 195">
            <a:extLst>
              <a:ext uri="{FF2B5EF4-FFF2-40B4-BE49-F238E27FC236}">
                <a16:creationId xmlns:a16="http://schemas.microsoft.com/office/drawing/2014/main" id="{90626173-DFB7-4C51-9AE1-61DD7614EA19}"/>
              </a:ext>
            </a:extLst>
          </p:cNvPr>
          <p:cNvSpPr txBox="1"/>
          <p:nvPr/>
        </p:nvSpPr>
        <p:spPr>
          <a:xfrm>
            <a:off x="474313" y="4620516"/>
            <a:ext cx="3544730" cy="381643"/>
          </a:xfrm>
          <a:prstGeom prst="rect">
            <a:avLst/>
          </a:prstGeom>
          <a:noFill/>
        </p:spPr>
        <p:txBody>
          <a:bodyPr wrap="square" rtlCol="1">
            <a:spAutoFit/>
          </a:bodyPr>
          <a:lstStyle>
            <a:defPPr>
              <a:defRPr lang="en-US"/>
            </a:defPPr>
            <a:lvl1pPr algn="justLow" rtl="1">
              <a:lnSpc>
                <a:spcPct val="120000"/>
              </a:lnSpc>
              <a:defRPr sz="1100">
                <a:solidFill>
                  <a:schemeClr val="tx1">
                    <a:lumMod val="75000"/>
                    <a:lumOff val="25000"/>
                  </a:schemeClr>
                </a:solidFill>
                <a:latin typeface="Expo Arabic Light" panose="00000400000000000000" pitchFamily="2" charset="-78"/>
                <a:cs typeface="Expo Arabic Light" panose="00000400000000000000" pitchFamily="2" charset="-78"/>
              </a:defRPr>
            </a:lvl1pPr>
          </a:lstStyle>
          <a:p>
            <a:r>
              <a:rPr lang="ar-SA" sz="800" dirty="0"/>
              <a:t>هذا النص هو مثال لنص يمكن أن يستبدل في نفس المساحة، لقد تم توليد هذا النص من مولد النص العربى، هذا النص هو مثال لنص يمكن أن يستبدل.</a:t>
            </a:r>
          </a:p>
        </p:txBody>
      </p:sp>
      <p:sp>
        <p:nvSpPr>
          <p:cNvPr id="197" name="مربع نص 196">
            <a:extLst>
              <a:ext uri="{FF2B5EF4-FFF2-40B4-BE49-F238E27FC236}">
                <a16:creationId xmlns:a16="http://schemas.microsoft.com/office/drawing/2014/main" id="{FE3828CC-24D3-4913-B238-36181C18C1DF}"/>
              </a:ext>
            </a:extLst>
          </p:cNvPr>
          <p:cNvSpPr txBox="1"/>
          <p:nvPr/>
        </p:nvSpPr>
        <p:spPr>
          <a:xfrm>
            <a:off x="474313" y="5451318"/>
            <a:ext cx="3544730" cy="381643"/>
          </a:xfrm>
          <a:prstGeom prst="rect">
            <a:avLst/>
          </a:prstGeom>
          <a:noFill/>
        </p:spPr>
        <p:txBody>
          <a:bodyPr wrap="square" rtlCol="1">
            <a:spAutoFit/>
          </a:bodyPr>
          <a:lstStyle>
            <a:defPPr>
              <a:defRPr lang="en-US"/>
            </a:defPPr>
            <a:lvl1pPr algn="justLow" rtl="1">
              <a:lnSpc>
                <a:spcPct val="120000"/>
              </a:lnSpc>
              <a:defRPr sz="1100">
                <a:solidFill>
                  <a:schemeClr val="tx1">
                    <a:lumMod val="75000"/>
                    <a:lumOff val="25000"/>
                  </a:schemeClr>
                </a:solidFill>
                <a:latin typeface="Expo Arabic Light" panose="00000400000000000000" pitchFamily="2" charset="-78"/>
                <a:cs typeface="Expo Arabic Light" panose="00000400000000000000" pitchFamily="2" charset="-78"/>
              </a:defRPr>
            </a:lvl1pPr>
          </a:lstStyle>
          <a:p>
            <a:r>
              <a:rPr lang="ar-SA" sz="800" dirty="0"/>
              <a:t>هذا النص هو مثال لنص يمكن أن يستبدل في نفس المساحة، لقد تم توليد هذا النص من مولد النص العربى، هذا النص هو مثال لنص يمكن أن يستبدل.</a:t>
            </a:r>
          </a:p>
        </p:txBody>
      </p:sp>
      <p:sp>
        <p:nvSpPr>
          <p:cNvPr id="198" name="مربع نص 197">
            <a:extLst>
              <a:ext uri="{FF2B5EF4-FFF2-40B4-BE49-F238E27FC236}">
                <a16:creationId xmlns:a16="http://schemas.microsoft.com/office/drawing/2014/main" id="{1189F6D0-E8BE-4190-9DD8-0AB5FBF159AE}"/>
              </a:ext>
            </a:extLst>
          </p:cNvPr>
          <p:cNvSpPr txBox="1"/>
          <p:nvPr/>
        </p:nvSpPr>
        <p:spPr>
          <a:xfrm>
            <a:off x="474313" y="6250765"/>
            <a:ext cx="3544730" cy="381643"/>
          </a:xfrm>
          <a:prstGeom prst="rect">
            <a:avLst/>
          </a:prstGeom>
          <a:noFill/>
        </p:spPr>
        <p:txBody>
          <a:bodyPr wrap="square" rtlCol="1">
            <a:spAutoFit/>
          </a:bodyPr>
          <a:lstStyle>
            <a:defPPr>
              <a:defRPr lang="en-US"/>
            </a:defPPr>
            <a:lvl1pPr algn="justLow" rtl="1">
              <a:lnSpc>
                <a:spcPct val="120000"/>
              </a:lnSpc>
              <a:defRPr sz="1100">
                <a:solidFill>
                  <a:schemeClr val="tx1">
                    <a:lumMod val="75000"/>
                    <a:lumOff val="25000"/>
                  </a:schemeClr>
                </a:solidFill>
                <a:latin typeface="Expo Arabic Light" panose="00000400000000000000" pitchFamily="2" charset="-78"/>
                <a:cs typeface="Expo Arabic Light" panose="00000400000000000000" pitchFamily="2" charset="-78"/>
              </a:defRPr>
            </a:lvl1pPr>
          </a:lstStyle>
          <a:p>
            <a:r>
              <a:rPr lang="ar-SA" sz="800" dirty="0"/>
              <a:t>هذا النص هو مثال لنص يمكن أن يستبدل في نفس المساحة، لقد تم توليد هذا النص من مولد النص العربى، هذا النص هو مثال لنص يمكن أن يستبدل.</a:t>
            </a:r>
          </a:p>
        </p:txBody>
      </p:sp>
      <p:sp>
        <p:nvSpPr>
          <p:cNvPr id="199" name="مربع نص 198">
            <a:extLst>
              <a:ext uri="{FF2B5EF4-FFF2-40B4-BE49-F238E27FC236}">
                <a16:creationId xmlns:a16="http://schemas.microsoft.com/office/drawing/2014/main" id="{487337AA-2046-488D-8BFB-D34197EA4C5D}"/>
              </a:ext>
            </a:extLst>
          </p:cNvPr>
          <p:cNvSpPr txBox="1"/>
          <p:nvPr/>
        </p:nvSpPr>
        <p:spPr>
          <a:xfrm>
            <a:off x="474313" y="1971006"/>
            <a:ext cx="3657866" cy="472052"/>
          </a:xfrm>
          <a:prstGeom prst="rect">
            <a:avLst/>
          </a:prstGeom>
          <a:noFill/>
        </p:spPr>
        <p:txBody>
          <a:bodyPr wrap="square" rtlCol="1">
            <a:spAutoFit/>
          </a:bodyPr>
          <a:lstStyle/>
          <a:p>
            <a:pPr algn="justLow" rtl="1">
              <a:lnSpc>
                <a:spcPct val="120000"/>
              </a:lnSpc>
            </a:pPr>
            <a:r>
              <a:rPr lang="ar-SA" sz="1000" dirty="0">
                <a:solidFill>
                  <a:schemeClr val="tx1">
                    <a:lumMod val="75000"/>
                    <a:lumOff val="25000"/>
                  </a:schemeClr>
                </a:solidFill>
                <a:latin typeface="Expo Arabic Light" panose="00000400000000000000" pitchFamily="2" charset="-78"/>
                <a:cs typeface="Expo Arabic Light" panose="00000400000000000000" pitchFamily="2" charset="-78"/>
              </a:rPr>
              <a:t>هذا النص هو مثال لنص يمكن أن يستبدل في نفس المساحة، لقد تم توليد هذا النص من مولد النص العربى،</a:t>
            </a:r>
          </a:p>
        </p:txBody>
      </p:sp>
      <p:sp>
        <p:nvSpPr>
          <p:cNvPr id="206" name="مربع نص 205">
            <a:extLst>
              <a:ext uri="{FF2B5EF4-FFF2-40B4-BE49-F238E27FC236}">
                <a16:creationId xmlns:a16="http://schemas.microsoft.com/office/drawing/2014/main" id="{7A6E0F62-00A4-46FF-8AEE-A7392B9C0D78}"/>
              </a:ext>
            </a:extLst>
          </p:cNvPr>
          <p:cNvSpPr txBox="1"/>
          <p:nvPr/>
        </p:nvSpPr>
        <p:spPr>
          <a:xfrm>
            <a:off x="5122822" y="4061764"/>
            <a:ext cx="1901260" cy="461665"/>
          </a:xfrm>
          <a:prstGeom prst="rect">
            <a:avLst/>
          </a:prstGeom>
          <a:noFill/>
        </p:spPr>
        <p:txBody>
          <a:bodyPr wrap="square">
            <a:spAutoFit/>
          </a:bodyPr>
          <a:lstStyle/>
          <a:p>
            <a:pPr algn="ctr" rtl="1"/>
            <a:r>
              <a:rPr lang="ar-SA" sz="2400" dirty="0">
                <a:solidFill>
                  <a:srgbClr val="FFFFFF"/>
                </a:solidFill>
                <a:latin typeface="Expo Arabic Medium" panose="00000600000000000000" pitchFamily="2" charset="-78"/>
                <a:cs typeface="Expo Arabic Medium" panose="00000600000000000000" pitchFamily="2" charset="-78"/>
                <a:sym typeface="Arial"/>
                <a:rtl val="0"/>
              </a:rPr>
              <a:t>الاســم هنـــا</a:t>
            </a:r>
            <a:endParaRPr lang="ar-SA" sz="2400" spc="0" baseline="0" dirty="0">
              <a:solidFill>
                <a:srgbClr val="FFFFFF"/>
              </a:solidFill>
              <a:latin typeface="Expo Arabic Medium" panose="00000600000000000000" pitchFamily="2" charset="-78"/>
              <a:cs typeface="Expo Arabic Medium" panose="00000600000000000000" pitchFamily="2" charset="-78"/>
              <a:sym typeface="Arial"/>
              <a:rtl val="0"/>
            </a:endParaRPr>
          </a:p>
        </p:txBody>
      </p:sp>
      <p:sp>
        <p:nvSpPr>
          <p:cNvPr id="207" name="مربع نص 206">
            <a:extLst>
              <a:ext uri="{FF2B5EF4-FFF2-40B4-BE49-F238E27FC236}">
                <a16:creationId xmlns:a16="http://schemas.microsoft.com/office/drawing/2014/main" id="{39F5D829-E28A-4507-99A4-28D9EA04919D}"/>
              </a:ext>
            </a:extLst>
          </p:cNvPr>
          <p:cNvSpPr txBox="1"/>
          <p:nvPr/>
        </p:nvSpPr>
        <p:spPr>
          <a:xfrm>
            <a:off x="4809906" y="4541180"/>
            <a:ext cx="2527092" cy="276999"/>
          </a:xfrm>
          <a:prstGeom prst="rect">
            <a:avLst/>
          </a:prstGeom>
          <a:noFill/>
        </p:spPr>
        <p:txBody>
          <a:bodyPr wrap="square">
            <a:spAutoFit/>
          </a:bodyPr>
          <a:lstStyle/>
          <a:p>
            <a:pPr algn="ctr" rtl="1"/>
            <a:r>
              <a:rPr lang="ar-SA" sz="1200" spc="0" baseline="0" dirty="0">
                <a:solidFill>
                  <a:srgbClr val="FFFFFF"/>
                </a:solidFill>
                <a:latin typeface="Expo Arabic Light" panose="00000400000000000000" pitchFamily="2" charset="-78"/>
                <a:cs typeface="Expo Arabic Light" panose="00000400000000000000" pitchFamily="2" charset="-78"/>
                <a:sym typeface="Arial"/>
                <a:rtl val="0"/>
              </a:rPr>
              <a:t>التخـصص الحالـي</a:t>
            </a:r>
          </a:p>
        </p:txBody>
      </p:sp>
      <p:sp>
        <p:nvSpPr>
          <p:cNvPr id="8" name="عنصر نائب للصورة 7">
            <a:extLst>
              <a:ext uri="{FF2B5EF4-FFF2-40B4-BE49-F238E27FC236}">
                <a16:creationId xmlns:a16="http://schemas.microsoft.com/office/drawing/2014/main" id="{69B4B2F2-52D9-4E0F-AC0C-8F51DED54718}"/>
              </a:ext>
            </a:extLst>
          </p:cNvPr>
          <p:cNvSpPr>
            <a:spLocks noGrp="1"/>
          </p:cNvSpPr>
          <p:nvPr>
            <p:ph type="pic" sz="quarter" idx="10"/>
          </p:nvPr>
        </p:nvSpPr>
        <p:spPr/>
      </p:sp>
    </p:spTree>
    <p:extLst>
      <p:ext uri="{BB962C8B-B14F-4D97-AF65-F5344CB8AC3E}">
        <p14:creationId xmlns:p14="http://schemas.microsoft.com/office/powerpoint/2010/main" val="1146375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شكل حر: شكل 8">
            <a:extLst>
              <a:ext uri="{FF2B5EF4-FFF2-40B4-BE49-F238E27FC236}">
                <a16:creationId xmlns:a16="http://schemas.microsoft.com/office/drawing/2014/main" id="{8F80C45F-E6F5-4168-A021-1D94D77947D7}"/>
              </a:ext>
            </a:extLst>
          </p:cNvPr>
          <p:cNvSpPr/>
          <p:nvPr/>
        </p:nvSpPr>
        <p:spPr>
          <a:xfrm flipH="1">
            <a:off x="4577730" y="0"/>
            <a:ext cx="2987026" cy="10691814"/>
          </a:xfrm>
          <a:custGeom>
            <a:avLst/>
            <a:gdLst>
              <a:gd name="connsiteX0" fmla="*/ 0 w 3049280"/>
              <a:gd name="connsiteY0" fmla="*/ 0 h 10760149"/>
              <a:gd name="connsiteX1" fmla="*/ 3049281 w 3049280"/>
              <a:gd name="connsiteY1" fmla="*/ 0 h 10760149"/>
              <a:gd name="connsiteX2" fmla="*/ 3049281 w 3049280"/>
              <a:gd name="connsiteY2" fmla="*/ 10760149 h 10760149"/>
              <a:gd name="connsiteX3" fmla="*/ 0 w 3049280"/>
              <a:gd name="connsiteY3" fmla="*/ 10760149 h 10760149"/>
            </a:gdLst>
            <a:ahLst/>
            <a:cxnLst>
              <a:cxn ang="0">
                <a:pos x="connsiteX0" y="connsiteY0"/>
              </a:cxn>
              <a:cxn ang="0">
                <a:pos x="connsiteX1" y="connsiteY1"/>
              </a:cxn>
              <a:cxn ang="0">
                <a:pos x="connsiteX2" y="connsiteY2"/>
              </a:cxn>
              <a:cxn ang="0">
                <a:pos x="connsiteX3" y="connsiteY3"/>
              </a:cxn>
            </a:cxnLst>
            <a:rect l="l" t="t" r="r" b="b"/>
            <a:pathLst>
              <a:path w="3049280" h="10760149">
                <a:moveTo>
                  <a:pt x="0" y="0"/>
                </a:moveTo>
                <a:lnTo>
                  <a:pt x="3049281" y="0"/>
                </a:lnTo>
                <a:lnTo>
                  <a:pt x="3049281" y="10760149"/>
                </a:lnTo>
                <a:lnTo>
                  <a:pt x="0" y="10760149"/>
                </a:ln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 name="شكل حر: شكل 9">
            <a:extLst>
              <a:ext uri="{FF2B5EF4-FFF2-40B4-BE49-F238E27FC236}">
                <a16:creationId xmlns:a16="http://schemas.microsoft.com/office/drawing/2014/main" id="{2B8A10B0-1695-44AB-ADCD-B70A1F36BC64}"/>
              </a:ext>
            </a:extLst>
          </p:cNvPr>
          <p:cNvSpPr/>
          <p:nvPr/>
        </p:nvSpPr>
        <p:spPr>
          <a:xfrm flipH="1">
            <a:off x="1272" y="10032132"/>
            <a:ext cx="664488" cy="664489"/>
          </a:xfrm>
          <a:custGeom>
            <a:avLst/>
            <a:gdLst>
              <a:gd name="connsiteX0" fmla="*/ 664489 w 664488"/>
              <a:gd name="connsiteY0" fmla="*/ 0 h 664489"/>
              <a:gd name="connsiteX1" fmla="*/ 664489 w 664488"/>
              <a:gd name="connsiteY1" fmla="*/ 664490 h 664489"/>
              <a:gd name="connsiteX2" fmla="*/ 0 w 664488"/>
              <a:gd name="connsiteY2" fmla="*/ 664490 h 664489"/>
            </a:gdLst>
            <a:ahLst/>
            <a:cxnLst>
              <a:cxn ang="0">
                <a:pos x="connsiteX0" y="connsiteY0"/>
              </a:cxn>
              <a:cxn ang="0">
                <a:pos x="connsiteX1" y="connsiteY1"/>
              </a:cxn>
              <a:cxn ang="0">
                <a:pos x="connsiteX2" y="connsiteY2"/>
              </a:cxn>
            </a:cxnLst>
            <a:rect l="l" t="t" r="r" b="b"/>
            <a:pathLst>
              <a:path w="664488" h="664489">
                <a:moveTo>
                  <a:pt x="664489" y="0"/>
                </a:moveTo>
                <a:lnTo>
                  <a:pt x="664489" y="664490"/>
                </a:lnTo>
                <a:lnTo>
                  <a:pt x="0" y="664490"/>
                </a:lnTo>
                <a:close/>
              </a:path>
            </a:pathLst>
          </a:custGeom>
          <a:solidFill>
            <a:srgbClr val="F79428"/>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1" name="شكل حر: شكل 10">
            <a:extLst>
              <a:ext uri="{FF2B5EF4-FFF2-40B4-BE49-F238E27FC236}">
                <a16:creationId xmlns:a16="http://schemas.microsoft.com/office/drawing/2014/main" id="{83BF2BA8-E9C7-4743-965E-F2A9602E01F7}"/>
              </a:ext>
            </a:extLst>
          </p:cNvPr>
          <p:cNvSpPr/>
          <p:nvPr/>
        </p:nvSpPr>
        <p:spPr>
          <a:xfrm flipH="1">
            <a:off x="4577730" y="0"/>
            <a:ext cx="2991445" cy="2163718"/>
          </a:xfrm>
          <a:custGeom>
            <a:avLst/>
            <a:gdLst>
              <a:gd name="connsiteX0" fmla="*/ 0 w 3049280"/>
              <a:gd name="connsiteY0" fmla="*/ 0 h 2231057"/>
              <a:gd name="connsiteX1" fmla="*/ 3049281 w 3049280"/>
              <a:gd name="connsiteY1" fmla="*/ 0 h 2231057"/>
              <a:gd name="connsiteX2" fmla="*/ 3049281 w 3049280"/>
              <a:gd name="connsiteY2" fmla="*/ 2231057 h 2231057"/>
              <a:gd name="connsiteX3" fmla="*/ 0 w 3049280"/>
              <a:gd name="connsiteY3" fmla="*/ 2231057 h 2231057"/>
            </a:gdLst>
            <a:ahLst/>
            <a:cxnLst>
              <a:cxn ang="0">
                <a:pos x="connsiteX0" y="connsiteY0"/>
              </a:cxn>
              <a:cxn ang="0">
                <a:pos x="connsiteX1" y="connsiteY1"/>
              </a:cxn>
              <a:cxn ang="0">
                <a:pos x="connsiteX2" y="connsiteY2"/>
              </a:cxn>
              <a:cxn ang="0">
                <a:pos x="connsiteX3" y="connsiteY3"/>
              </a:cxn>
            </a:cxnLst>
            <a:rect l="l" t="t" r="r" b="b"/>
            <a:pathLst>
              <a:path w="3049280" h="2231057">
                <a:moveTo>
                  <a:pt x="0" y="0"/>
                </a:moveTo>
                <a:lnTo>
                  <a:pt x="3049281" y="0"/>
                </a:lnTo>
                <a:lnTo>
                  <a:pt x="3049281" y="2231057"/>
                </a:lnTo>
                <a:lnTo>
                  <a:pt x="0" y="2231057"/>
                </a:lnTo>
                <a:close/>
              </a:path>
            </a:pathLst>
          </a:custGeom>
          <a:solidFill>
            <a:srgbClr val="F79428"/>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nvGrpSpPr>
          <p:cNvPr id="15" name="رسم 4">
            <a:extLst>
              <a:ext uri="{FF2B5EF4-FFF2-40B4-BE49-F238E27FC236}">
                <a16:creationId xmlns:a16="http://schemas.microsoft.com/office/drawing/2014/main" id="{5679BDC1-6F4C-4ECF-BA87-F0C1119D3B28}"/>
              </a:ext>
            </a:extLst>
          </p:cNvPr>
          <p:cNvGrpSpPr/>
          <p:nvPr/>
        </p:nvGrpSpPr>
        <p:grpSpPr>
          <a:xfrm flipH="1">
            <a:off x="4897908" y="8752190"/>
            <a:ext cx="2439090" cy="1456031"/>
            <a:chOff x="227759" y="8752190"/>
            <a:chExt cx="2439090" cy="1456031"/>
          </a:xfrm>
        </p:grpSpPr>
        <p:grpSp>
          <p:nvGrpSpPr>
            <p:cNvPr id="16" name="رسم 4">
              <a:extLst>
                <a:ext uri="{FF2B5EF4-FFF2-40B4-BE49-F238E27FC236}">
                  <a16:creationId xmlns:a16="http://schemas.microsoft.com/office/drawing/2014/main" id="{5679BDC1-6F4C-4ECF-BA87-F0C1119D3B28}"/>
                </a:ext>
              </a:extLst>
            </p:cNvPr>
            <p:cNvGrpSpPr/>
            <p:nvPr/>
          </p:nvGrpSpPr>
          <p:grpSpPr>
            <a:xfrm>
              <a:off x="227759" y="8752190"/>
              <a:ext cx="2439090" cy="215444"/>
              <a:chOff x="227759" y="8752190"/>
              <a:chExt cx="2439090" cy="215444"/>
            </a:xfrm>
          </p:grpSpPr>
          <p:sp>
            <p:nvSpPr>
              <p:cNvPr id="17" name="شكل حر: شكل 16">
                <a:extLst>
                  <a:ext uri="{FF2B5EF4-FFF2-40B4-BE49-F238E27FC236}">
                    <a16:creationId xmlns:a16="http://schemas.microsoft.com/office/drawing/2014/main" id="{495686B7-02D2-4919-A815-A3CAE43D8C14}"/>
                  </a:ext>
                </a:extLst>
              </p:cNvPr>
              <p:cNvSpPr/>
              <p:nvPr/>
            </p:nvSpPr>
            <p:spPr>
              <a:xfrm>
                <a:off x="1111716" y="8850536"/>
                <a:ext cx="1555133" cy="72420"/>
              </a:xfrm>
              <a:custGeom>
                <a:avLst/>
                <a:gdLst>
                  <a:gd name="connsiteX0" fmla="*/ 0 w 1555133"/>
                  <a:gd name="connsiteY0" fmla="*/ 0 h 72420"/>
                  <a:gd name="connsiteX1" fmla="*/ 1555133 w 1555133"/>
                  <a:gd name="connsiteY1" fmla="*/ 0 h 72420"/>
                  <a:gd name="connsiteX2" fmla="*/ 1555133 w 1555133"/>
                  <a:gd name="connsiteY2" fmla="*/ 72420 h 72420"/>
                  <a:gd name="connsiteX3" fmla="*/ 0 w 1555133"/>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0"/>
                    </a:lnTo>
                    <a:lnTo>
                      <a:pt x="0" y="72420"/>
                    </a:lnTo>
                    <a:close/>
                  </a:path>
                </a:pathLst>
              </a:custGeom>
              <a:solidFill>
                <a:srgbClr val="2F2F32"/>
              </a:solidFill>
              <a:ln w="12695" cap="flat">
                <a:noFill/>
                <a:prstDash val="solid"/>
                <a:miter/>
              </a:ln>
            </p:spPr>
            <p:txBody>
              <a:bodyPr rtlCol="1" anchor="ctr"/>
              <a:lstStyle/>
              <a:p>
                <a:pPr algn="r" rtl="1"/>
                <a:endParaRPr lang="ar-SA" dirty="0">
                  <a:latin typeface="Expo Arabic Medium" panose="00000600000000000000" pitchFamily="2" charset="-78"/>
                  <a:cs typeface="Expo Arabic Medium" panose="00000600000000000000" pitchFamily="2" charset="-78"/>
                </a:endParaRPr>
              </a:p>
            </p:txBody>
          </p:sp>
          <p:sp>
            <p:nvSpPr>
              <p:cNvPr id="18" name="مربع نص 17">
                <a:extLst>
                  <a:ext uri="{FF2B5EF4-FFF2-40B4-BE49-F238E27FC236}">
                    <a16:creationId xmlns:a16="http://schemas.microsoft.com/office/drawing/2014/main" id="{7A4D6D6B-E88F-4457-A7E8-530CE8C90B99}"/>
                  </a:ext>
                </a:extLst>
              </p:cNvPr>
              <p:cNvSpPr txBox="1"/>
              <p:nvPr/>
            </p:nvSpPr>
            <p:spPr>
              <a:xfrm>
                <a:off x="227759" y="8752190"/>
                <a:ext cx="782587" cy="215444"/>
              </a:xfrm>
              <a:prstGeom prst="rect">
                <a:avLst/>
              </a:prstGeom>
              <a:noFill/>
            </p:spPr>
            <p:txBody>
              <a:bodyPr wrap="none" rtlCol="1">
                <a:spAutoFit/>
              </a:bodyPr>
              <a:lstStyle/>
              <a:p>
                <a:pPr algn="r" rtl="1"/>
                <a:r>
                  <a:rPr lang="ar-SA" sz="800" dirty="0">
                    <a:solidFill>
                      <a:srgbClr val="FFFFFF"/>
                    </a:solidFill>
                    <a:latin typeface="Expo Arabic Light" panose="00000400000000000000" pitchFamily="2" charset="-78"/>
                    <a:cs typeface="Expo Arabic Light" panose="00000400000000000000" pitchFamily="2" charset="-78"/>
                    <a:sym typeface="Arial"/>
                    <a:rtl val="0"/>
                  </a:rPr>
                  <a:t>المهارة الأولى</a:t>
                </a:r>
                <a:endParaRPr lang="ar-SA" sz="800" spc="0" baseline="0" dirty="0">
                  <a:solidFill>
                    <a:srgbClr val="FFFFFF"/>
                  </a:solidFill>
                  <a:latin typeface="Expo Arabic Light" panose="00000400000000000000" pitchFamily="2" charset="-78"/>
                  <a:cs typeface="Expo Arabic Light" panose="00000400000000000000" pitchFamily="2" charset="-78"/>
                  <a:sym typeface="Arial"/>
                  <a:rtl val="0"/>
                </a:endParaRPr>
              </a:p>
            </p:txBody>
          </p:sp>
          <p:sp>
            <p:nvSpPr>
              <p:cNvPr id="19" name="شكل حر: شكل 18">
                <a:extLst>
                  <a:ext uri="{FF2B5EF4-FFF2-40B4-BE49-F238E27FC236}">
                    <a16:creationId xmlns:a16="http://schemas.microsoft.com/office/drawing/2014/main" id="{EA34BB49-C242-41B5-9B03-3B35FF083A9D}"/>
                  </a:ext>
                </a:extLst>
              </p:cNvPr>
              <p:cNvSpPr/>
              <p:nvPr/>
            </p:nvSpPr>
            <p:spPr>
              <a:xfrm>
                <a:off x="1111716" y="8820043"/>
                <a:ext cx="1555133" cy="72420"/>
              </a:xfrm>
              <a:custGeom>
                <a:avLst/>
                <a:gdLst>
                  <a:gd name="connsiteX0" fmla="*/ 0 w 1555133"/>
                  <a:gd name="connsiteY0" fmla="*/ 0 h 72420"/>
                  <a:gd name="connsiteX1" fmla="*/ 1555133 w 1555133"/>
                  <a:gd name="connsiteY1" fmla="*/ 0 h 72420"/>
                  <a:gd name="connsiteX2" fmla="*/ 1555133 w 1555133"/>
                  <a:gd name="connsiteY2" fmla="*/ 72421 h 72420"/>
                  <a:gd name="connsiteX3" fmla="*/ 0 w 1555133"/>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1"/>
                    </a:lnTo>
                    <a:lnTo>
                      <a:pt x="0" y="72421"/>
                    </a:lnTo>
                    <a:close/>
                  </a:path>
                </a:pathLst>
              </a:custGeom>
              <a:solidFill>
                <a:srgbClr val="FFFFFF"/>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20" name="شكل حر: شكل 19">
                <a:extLst>
                  <a:ext uri="{FF2B5EF4-FFF2-40B4-BE49-F238E27FC236}">
                    <a16:creationId xmlns:a16="http://schemas.microsoft.com/office/drawing/2014/main" id="{9E3269FA-80FE-49AA-B4B3-1A21B41EA117}"/>
                  </a:ext>
                </a:extLst>
              </p:cNvPr>
              <p:cNvSpPr/>
              <p:nvPr/>
            </p:nvSpPr>
            <p:spPr>
              <a:xfrm>
                <a:off x="1111716" y="8820043"/>
                <a:ext cx="1060895" cy="72420"/>
              </a:xfrm>
              <a:custGeom>
                <a:avLst/>
                <a:gdLst>
                  <a:gd name="connsiteX0" fmla="*/ 0 w 1060895"/>
                  <a:gd name="connsiteY0" fmla="*/ 0 h 72420"/>
                  <a:gd name="connsiteX1" fmla="*/ 1060896 w 1060895"/>
                  <a:gd name="connsiteY1" fmla="*/ 0 h 72420"/>
                  <a:gd name="connsiteX2" fmla="*/ 1060896 w 1060895"/>
                  <a:gd name="connsiteY2" fmla="*/ 72421 h 72420"/>
                  <a:gd name="connsiteX3" fmla="*/ 0 w 1060895"/>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060895" h="72420">
                    <a:moveTo>
                      <a:pt x="0" y="0"/>
                    </a:moveTo>
                    <a:lnTo>
                      <a:pt x="1060896" y="0"/>
                    </a:lnTo>
                    <a:lnTo>
                      <a:pt x="1060896" y="72421"/>
                    </a:lnTo>
                    <a:lnTo>
                      <a:pt x="0" y="72421"/>
                    </a:lnTo>
                    <a:close/>
                  </a:path>
                </a:pathLst>
              </a:custGeom>
              <a:solidFill>
                <a:srgbClr val="F7912B"/>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grpSp>
          <p:nvGrpSpPr>
            <p:cNvPr id="21" name="رسم 4">
              <a:extLst>
                <a:ext uri="{FF2B5EF4-FFF2-40B4-BE49-F238E27FC236}">
                  <a16:creationId xmlns:a16="http://schemas.microsoft.com/office/drawing/2014/main" id="{5679BDC1-6F4C-4ECF-BA87-F0C1119D3B28}"/>
                </a:ext>
              </a:extLst>
            </p:cNvPr>
            <p:cNvGrpSpPr/>
            <p:nvPr/>
          </p:nvGrpSpPr>
          <p:grpSpPr>
            <a:xfrm>
              <a:off x="227759" y="9062327"/>
              <a:ext cx="2439090" cy="215444"/>
              <a:chOff x="227759" y="9062327"/>
              <a:chExt cx="2439090" cy="215444"/>
            </a:xfrm>
          </p:grpSpPr>
          <p:sp>
            <p:nvSpPr>
              <p:cNvPr id="22" name="شكل حر: شكل 21">
                <a:extLst>
                  <a:ext uri="{FF2B5EF4-FFF2-40B4-BE49-F238E27FC236}">
                    <a16:creationId xmlns:a16="http://schemas.microsoft.com/office/drawing/2014/main" id="{92DA39DE-1085-4196-81EE-A0AA4EF93651}"/>
                  </a:ext>
                </a:extLst>
              </p:cNvPr>
              <p:cNvSpPr/>
              <p:nvPr/>
            </p:nvSpPr>
            <p:spPr>
              <a:xfrm>
                <a:off x="1111716" y="9160546"/>
                <a:ext cx="1555133" cy="72420"/>
              </a:xfrm>
              <a:custGeom>
                <a:avLst/>
                <a:gdLst>
                  <a:gd name="connsiteX0" fmla="*/ 0 w 1555133"/>
                  <a:gd name="connsiteY0" fmla="*/ 0 h 72420"/>
                  <a:gd name="connsiteX1" fmla="*/ 1555133 w 1555133"/>
                  <a:gd name="connsiteY1" fmla="*/ 0 h 72420"/>
                  <a:gd name="connsiteX2" fmla="*/ 1555133 w 1555133"/>
                  <a:gd name="connsiteY2" fmla="*/ 72421 h 72420"/>
                  <a:gd name="connsiteX3" fmla="*/ 0 w 1555133"/>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1"/>
                    </a:lnTo>
                    <a:lnTo>
                      <a:pt x="0" y="72421"/>
                    </a:lnTo>
                    <a:close/>
                  </a:path>
                </a:pathLst>
              </a:custGeom>
              <a:solidFill>
                <a:srgbClr val="2F2F32"/>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23" name="مربع نص 22">
                <a:extLst>
                  <a:ext uri="{FF2B5EF4-FFF2-40B4-BE49-F238E27FC236}">
                    <a16:creationId xmlns:a16="http://schemas.microsoft.com/office/drawing/2014/main" id="{5DD462D4-3576-4315-9104-A50702683F0D}"/>
                  </a:ext>
                </a:extLst>
              </p:cNvPr>
              <p:cNvSpPr txBox="1"/>
              <p:nvPr/>
            </p:nvSpPr>
            <p:spPr>
              <a:xfrm>
                <a:off x="227759" y="9062327"/>
                <a:ext cx="756938" cy="215444"/>
              </a:xfrm>
              <a:prstGeom prst="rect">
                <a:avLst/>
              </a:prstGeom>
              <a:noFill/>
            </p:spPr>
            <p:txBody>
              <a:bodyPr wrap="none" rtlCol="1">
                <a:spAutoFit/>
              </a:bodyPr>
              <a:lstStyle/>
              <a:p>
                <a:pPr algn="r" rtl="1"/>
                <a:r>
                  <a:rPr lang="ar-SA" sz="800" dirty="0">
                    <a:solidFill>
                      <a:srgbClr val="FFFFFF"/>
                    </a:solidFill>
                    <a:latin typeface="Expo Arabic Light" panose="00000400000000000000" pitchFamily="2" charset="-78"/>
                    <a:cs typeface="Expo Arabic Light" panose="00000400000000000000" pitchFamily="2" charset="-78"/>
                    <a:sym typeface="Arial"/>
                    <a:rtl val="0"/>
                  </a:rPr>
                  <a:t>المهارة الثانية</a:t>
                </a:r>
                <a:endParaRPr lang="ar-SA" sz="800" spc="0" baseline="0" dirty="0">
                  <a:solidFill>
                    <a:srgbClr val="FFFFFF"/>
                  </a:solidFill>
                  <a:latin typeface="Expo Arabic Light" panose="00000400000000000000" pitchFamily="2" charset="-78"/>
                  <a:cs typeface="Expo Arabic Light" panose="00000400000000000000" pitchFamily="2" charset="-78"/>
                  <a:sym typeface="Arial"/>
                  <a:rtl val="0"/>
                </a:endParaRPr>
              </a:p>
            </p:txBody>
          </p:sp>
          <p:sp>
            <p:nvSpPr>
              <p:cNvPr id="24" name="شكل حر: شكل 23">
                <a:extLst>
                  <a:ext uri="{FF2B5EF4-FFF2-40B4-BE49-F238E27FC236}">
                    <a16:creationId xmlns:a16="http://schemas.microsoft.com/office/drawing/2014/main" id="{A4B76ED0-D330-45AF-A605-A58BE7CE1F50}"/>
                  </a:ext>
                </a:extLst>
              </p:cNvPr>
              <p:cNvSpPr/>
              <p:nvPr/>
            </p:nvSpPr>
            <p:spPr>
              <a:xfrm>
                <a:off x="1111716" y="9130053"/>
                <a:ext cx="1555133" cy="72420"/>
              </a:xfrm>
              <a:custGeom>
                <a:avLst/>
                <a:gdLst>
                  <a:gd name="connsiteX0" fmla="*/ 0 w 1555133"/>
                  <a:gd name="connsiteY0" fmla="*/ 0 h 72420"/>
                  <a:gd name="connsiteX1" fmla="*/ 1555133 w 1555133"/>
                  <a:gd name="connsiteY1" fmla="*/ 0 h 72420"/>
                  <a:gd name="connsiteX2" fmla="*/ 1555133 w 1555133"/>
                  <a:gd name="connsiteY2" fmla="*/ 72420 h 72420"/>
                  <a:gd name="connsiteX3" fmla="*/ 0 w 1555133"/>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0"/>
                    </a:lnTo>
                    <a:lnTo>
                      <a:pt x="0" y="72420"/>
                    </a:lnTo>
                    <a:close/>
                  </a:path>
                </a:pathLst>
              </a:custGeom>
              <a:solidFill>
                <a:srgbClr val="FFFFFF"/>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25" name="شكل حر: شكل 24">
                <a:extLst>
                  <a:ext uri="{FF2B5EF4-FFF2-40B4-BE49-F238E27FC236}">
                    <a16:creationId xmlns:a16="http://schemas.microsoft.com/office/drawing/2014/main" id="{221BA0B6-7E51-451B-A813-7A2E91256DAB}"/>
                  </a:ext>
                </a:extLst>
              </p:cNvPr>
              <p:cNvSpPr/>
              <p:nvPr/>
            </p:nvSpPr>
            <p:spPr>
              <a:xfrm>
                <a:off x="1111716" y="9130053"/>
                <a:ext cx="755967" cy="72420"/>
              </a:xfrm>
              <a:custGeom>
                <a:avLst/>
                <a:gdLst>
                  <a:gd name="connsiteX0" fmla="*/ 0 w 755967"/>
                  <a:gd name="connsiteY0" fmla="*/ 0 h 72420"/>
                  <a:gd name="connsiteX1" fmla="*/ 755968 w 755967"/>
                  <a:gd name="connsiteY1" fmla="*/ 0 h 72420"/>
                  <a:gd name="connsiteX2" fmla="*/ 755968 w 755967"/>
                  <a:gd name="connsiteY2" fmla="*/ 72420 h 72420"/>
                  <a:gd name="connsiteX3" fmla="*/ 0 w 755967"/>
                  <a:gd name="connsiteY3" fmla="*/ 72420 h 72420"/>
                </a:gdLst>
                <a:ahLst/>
                <a:cxnLst>
                  <a:cxn ang="0">
                    <a:pos x="connsiteX0" y="connsiteY0"/>
                  </a:cxn>
                  <a:cxn ang="0">
                    <a:pos x="connsiteX1" y="connsiteY1"/>
                  </a:cxn>
                  <a:cxn ang="0">
                    <a:pos x="connsiteX2" y="connsiteY2"/>
                  </a:cxn>
                  <a:cxn ang="0">
                    <a:pos x="connsiteX3" y="connsiteY3"/>
                  </a:cxn>
                </a:cxnLst>
                <a:rect l="l" t="t" r="r" b="b"/>
                <a:pathLst>
                  <a:path w="755967" h="72420">
                    <a:moveTo>
                      <a:pt x="0" y="0"/>
                    </a:moveTo>
                    <a:lnTo>
                      <a:pt x="755968" y="0"/>
                    </a:lnTo>
                    <a:lnTo>
                      <a:pt x="755968" y="72420"/>
                    </a:lnTo>
                    <a:lnTo>
                      <a:pt x="0" y="72420"/>
                    </a:lnTo>
                    <a:close/>
                  </a:path>
                </a:pathLst>
              </a:custGeom>
              <a:solidFill>
                <a:srgbClr val="F79428"/>
              </a:solidFill>
              <a:ln w="12695" cap="flat">
                <a:noFill/>
                <a:prstDash val="solid"/>
                <a:miter/>
              </a:ln>
            </p:spPr>
            <p:txBody>
              <a:bodyPr rtlCol="1" anchor="ctr"/>
              <a:lstStyle/>
              <a:p>
                <a:pPr algn="r" rtl="1"/>
                <a:endParaRPr lang="ar-SA" dirty="0">
                  <a:latin typeface="Expo Arabic Medium" panose="00000600000000000000" pitchFamily="2" charset="-78"/>
                  <a:cs typeface="Expo Arabic Medium" panose="00000600000000000000" pitchFamily="2" charset="-78"/>
                </a:endParaRPr>
              </a:p>
            </p:txBody>
          </p:sp>
        </p:grpSp>
        <p:grpSp>
          <p:nvGrpSpPr>
            <p:cNvPr id="26" name="رسم 4">
              <a:extLst>
                <a:ext uri="{FF2B5EF4-FFF2-40B4-BE49-F238E27FC236}">
                  <a16:creationId xmlns:a16="http://schemas.microsoft.com/office/drawing/2014/main" id="{5679BDC1-6F4C-4ECF-BA87-F0C1119D3B28}"/>
                </a:ext>
              </a:extLst>
            </p:cNvPr>
            <p:cNvGrpSpPr/>
            <p:nvPr/>
          </p:nvGrpSpPr>
          <p:grpSpPr>
            <a:xfrm>
              <a:off x="227759" y="9372490"/>
              <a:ext cx="2439090" cy="215444"/>
              <a:chOff x="227759" y="9372490"/>
              <a:chExt cx="2439090" cy="215444"/>
            </a:xfrm>
          </p:grpSpPr>
          <p:sp>
            <p:nvSpPr>
              <p:cNvPr id="27" name="شكل حر: شكل 26">
                <a:extLst>
                  <a:ext uri="{FF2B5EF4-FFF2-40B4-BE49-F238E27FC236}">
                    <a16:creationId xmlns:a16="http://schemas.microsoft.com/office/drawing/2014/main" id="{75F24B43-1DBC-4CA9-B134-7EFE9B28358D}"/>
                  </a:ext>
                </a:extLst>
              </p:cNvPr>
              <p:cNvSpPr/>
              <p:nvPr/>
            </p:nvSpPr>
            <p:spPr>
              <a:xfrm>
                <a:off x="1111716" y="9470556"/>
                <a:ext cx="1555133" cy="72420"/>
              </a:xfrm>
              <a:custGeom>
                <a:avLst/>
                <a:gdLst>
                  <a:gd name="connsiteX0" fmla="*/ 0 w 1555133"/>
                  <a:gd name="connsiteY0" fmla="*/ 0 h 72420"/>
                  <a:gd name="connsiteX1" fmla="*/ 1555133 w 1555133"/>
                  <a:gd name="connsiteY1" fmla="*/ 0 h 72420"/>
                  <a:gd name="connsiteX2" fmla="*/ 1555133 w 1555133"/>
                  <a:gd name="connsiteY2" fmla="*/ 72421 h 72420"/>
                  <a:gd name="connsiteX3" fmla="*/ 0 w 1555133"/>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1"/>
                    </a:lnTo>
                    <a:lnTo>
                      <a:pt x="0" y="72421"/>
                    </a:lnTo>
                    <a:close/>
                  </a:path>
                </a:pathLst>
              </a:custGeom>
              <a:solidFill>
                <a:srgbClr val="2F2F32"/>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28" name="مربع نص 27">
                <a:extLst>
                  <a:ext uri="{FF2B5EF4-FFF2-40B4-BE49-F238E27FC236}">
                    <a16:creationId xmlns:a16="http://schemas.microsoft.com/office/drawing/2014/main" id="{8D85C113-95ED-4EC2-9A72-6167F34E1B71}"/>
                  </a:ext>
                </a:extLst>
              </p:cNvPr>
              <p:cNvSpPr txBox="1"/>
              <p:nvPr/>
            </p:nvSpPr>
            <p:spPr>
              <a:xfrm>
                <a:off x="227759" y="9372490"/>
                <a:ext cx="752130" cy="215444"/>
              </a:xfrm>
              <a:prstGeom prst="rect">
                <a:avLst/>
              </a:prstGeom>
              <a:noFill/>
            </p:spPr>
            <p:txBody>
              <a:bodyPr wrap="none" rtlCol="1">
                <a:spAutoFit/>
              </a:bodyPr>
              <a:lstStyle/>
              <a:p>
                <a:pPr algn="r" rtl="1"/>
                <a:r>
                  <a:rPr lang="ar-SA" sz="800" dirty="0">
                    <a:solidFill>
                      <a:srgbClr val="FFFFFF"/>
                    </a:solidFill>
                    <a:latin typeface="Expo Arabic Light" panose="00000400000000000000" pitchFamily="2" charset="-78"/>
                    <a:cs typeface="Expo Arabic Light" panose="00000400000000000000" pitchFamily="2" charset="-78"/>
                    <a:sym typeface="Arial"/>
                    <a:rtl val="0"/>
                  </a:rPr>
                  <a:t>المهارة الثالثة</a:t>
                </a:r>
                <a:endParaRPr lang="ar-SA" sz="800" spc="0" baseline="0" dirty="0">
                  <a:solidFill>
                    <a:srgbClr val="FFFFFF"/>
                  </a:solidFill>
                  <a:latin typeface="Expo Arabic Light" panose="00000400000000000000" pitchFamily="2" charset="-78"/>
                  <a:cs typeface="Expo Arabic Light" panose="00000400000000000000" pitchFamily="2" charset="-78"/>
                  <a:sym typeface="Arial"/>
                  <a:rtl val="0"/>
                </a:endParaRPr>
              </a:p>
            </p:txBody>
          </p:sp>
          <p:sp>
            <p:nvSpPr>
              <p:cNvPr id="29" name="شكل حر: شكل 28">
                <a:extLst>
                  <a:ext uri="{FF2B5EF4-FFF2-40B4-BE49-F238E27FC236}">
                    <a16:creationId xmlns:a16="http://schemas.microsoft.com/office/drawing/2014/main" id="{F5288911-8266-4929-8A4E-AF370EEF3DFD}"/>
                  </a:ext>
                </a:extLst>
              </p:cNvPr>
              <p:cNvSpPr/>
              <p:nvPr/>
            </p:nvSpPr>
            <p:spPr>
              <a:xfrm>
                <a:off x="1111716" y="9441334"/>
                <a:ext cx="1555133" cy="72420"/>
              </a:xfrm>
              <a:custGeom>
                <a:avLst/>
                <a:gdLst>
                  <a:gd name="connsiteX0" fmla="*/ 0 w 1555133"/>
                  <a:gd name="connsiteY0" fmla="*/ 0 h 72420"/>
                  <a:gd name="connsiteX1" fmla="*/ 1555133 w 1555133"/>
                  <a:gd name="connsiteY1" fmla="*/ 0 h 72420"/>
                  <a:gd name="connsiteX2" fmla="*/ 1555133 w 1555133"/>
                  <a:gd name="connsiteY2" fmla="*/ 72420 h 72420"/>
                  <a:gd name="connsiteX3" fmla="*/ 0 w 1555133"/>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0"/>
                    </a:lnTo>
                    <a:lnTo>
                      <a:pt x="0" y="72420"/>
                    </a:lnTo>
                    <a:close/>
                  </a:path>
                </a:pathLst>
              </a:custGeom>
              <a:solidFill>
                <a:srgbClr val="FFFFFF"/>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0" name="شكل حر: شكل 29">
                <a:extLst>
                  <a:ext uri="{FF2B5EF4-FFF2-40B4-BE49-F238E27FC236}">
                    <a16:creationId xmlns:a16="http://schemas.microsoft.com/office/drawing/2014/main" id="{E641764F-187B-4FE9-B737-0F352BA58B24}"/>
                  </a:ext>
                </a:extLst>
              </p:cNvPr>
              <p:cNvSpPr/>
              <p:nvPr/>
            </p:nvSpPr>
            <p:spPr>
              <a:xfrm>
                <a:off x="1111716" y="9441334"/>
                <a:ext cx="1148562" cy="72420"/>
              </a:xfrm>
              <a:custGeom>
                <a:avLst/>
                <a:gdLst>
                  <a:gd name="connsiteX0" fmla="*/ 0 w 1148562"/>
                  <a:gd name="connsiteY0" fmla="*/ 0 h 72420"/>
                  <a:gd name="connsiteX1" fmla="*/ 1148562 w 1148562"/>
                  <a:gd name="connsiteY1" fmla="*/ 0 h 72420"/>
                  <a:gd name="connsiteX2" fmla="*/ 1148562 w 1148562"/>
                  <a:gd name="connsiteY2" fmla="*/ 72420 h 72420"/>
                  <a:gd name="connsiteX3" fmla="*/ 0 w 1148562"/>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148562" h="72420">
                    <a:moveTo>
                      <a:pt x="0" y="0"/>
                    </a:moveTo>
                    <a:lnTo>
                      <a:pt x="1148562" y="0"/>
                    </a:lnTo>
                    <a:lnTo>
                      <a:pt x="1148562" y="72420"/>
                    </a:lnTo>
                    <a:lnTo>
                      <a:pt x="0" y="72420"/>
                    </a:lnTo>
                    <a:close/>
                  </a:path>
                </a:pathLst>
              </a:custGeom>
              <a:solidFill>
                <a:srgbClr val="F79428"/>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grpSp>
          <p:nvGrpSpPr>
            <p:cNvPr id="31" name="رسم 4">
              <a:extLst>
                <a:ext uri="{FF2B5EF4-FFF2-40B4-BE49-F238E27FC236}">
                  <a16:creationId xmlns:a16="http://schemas.microsoft.com/office/drawing/2014/main" id="{5679BDC1-6F4C-4ECF-BA87-F0C1119D3B28}"/>
                </a:ext>
              </a:extLst>
            </p:cNvPr>
            <p:cNvGrpSpPr/>
            <p:nvPr/>
          </p:nvGrpSpPr>
          <p:grpSpPr>
            <a:xfrm>
              <a:off x="227759" y="9682627"/>
              <a:ext cx="2439090" cy="215444"/>
              <a:chOff x="227759" y="9682627"/>
              <a:chExt cx="2439090" cy="215444"/>
            </a:xfrm>
          </p:grpSpPr>
          <p:sp>
            <p:nvSpPr>
              <p:cNvPr id="32" name="شكل حر: شكل 31">
                <a:extLst>
                  <a:ext uri="{FF2B5EF4-FFF2-40B4-BE49-F238E27FC236}">
                    <a16:creationId xmlns:a16="http://schemas.microsoft.com/office/drawing/2014/main" id="{E0570DE5-2755-4262-B913-95BCC178D1FE}"/>
                  </a:ext>
                </a:extLst>
              </p:cNvPr>
              <p:cNvSpPr/>
              <p:nvPr/>
            </p:nvSpPr>
            <p:spPr>
              <a:xfrm>
                <a:off x="1111716" y="9780566"/>
                <a:ext cx="1555133" cy="72420"/>
              </a:xfrm>
              <a:custGeom>
                <a:avLst/>
                <a:gdLst>
                  <a:gd name="connsiteX0" fmla="*/ 0 w 1555133"/>
                  <a:gd name="connsiteY0" fmla="*/ 0 h 72420"/>
                  <a:gd name="connsiteX1" fmla="*/ 1555133 w 1555133"/>
                  <a:gd name="connsiteY1" fmla="*/ 0 h 72420"/>
                  <a:gd name="connsiteX2" fmla="*/ 1555133 w 1555133"/>
                  <a:gd name="connsiteY2" fmla="*/ 72420 h 72420"/>
                  <a:gd name="connsiteX3" fmla="*/ 0 w 1555133"/>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0"/>
                    </a:lnTo>
                    <a:lnTo>
                      <a:pt x="0" y="72420"/>
                    </a:lnTo>
                    <a:close/>
                  </a:path>
                </a:pathLst>
              </a:custGeom>
              <a:solidFill>
                <a:srgbClr val="2F2F32"/>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3" name="مربع نص 32">
                <a:extLst>
                  <a:ext uri="{FF2B5EF4-FFF2-40B4-BE49-F238E27FC236}">
                    <a16:creationId xmlns:a16="http://schemas.microsoft.com/office/drawing/2014/main" id="{52A02D58-D5EA-40A6-B336-52C0AF2BCB2A}"/>
                  </a:ext>
                </a:extLst>
              </p:cNvPr>
              <p:cNvSpPr txBox="1"/>
              <p:nvPr/>
            </p:nvSpPr>
            <p:spPr>
              <a:xfrm>
                <a:off x="227759" y="9682627"/>
                <a:ext cx="768159" cy="215444"/>
              </a:xfrm>
              <a:prstGeom prst="rect">
                <a:avLst/>
              </a:prstGeom>
              <a:noFill/>
            </p:spPr>
            <p:txBody>
              <a:bodyPr wrap="none" rtlCol="1">
                <a:spAutoFit/>
              </a:bodyPr>
              <a:lstStyle/>
              <a:p>
                <a:pPr algn="r" rtl="1"/>
                <a:r>
                  <a:rPr lang="ar-SA" sz="800" dirty="0">
                    <a:solidFill>
                      <a:srgbClr val="FFFFFF"/>
                    </a:solidFill>
                    <a:latin typeface="Expo Arabic Light" panose="00000400000000000000" pitchFamily="2" charset="-78"/>
                    <a:cs typeface="Expo Arabic Light" panose="00000400000000000000" pitchFamily="2" charset="-78"/>
                    <a:sym typeface="Arial"/>
                    <a:rtl val="0"/>
                  </a:rPr>
                  <a:t>المهارة الرابعة</a:t>
                </a:r>
                <a:endParaRPr lang="ar-SA" sz="800" spc="0" baseline="0" dirty="0">
                  <a:solidFill>
                    <a:srgbClr val="FFFFFF"/>
                  </a:solidFill>
                  <a:latin typeface="Expo Arabic Light" panose="00000400000000000000" pitchFamily="2" charset="-78"/>
                  <a:cs typeface="Expo Arabic Light" panose="00000400000000000000" pitchFamily="2" charset="-78"/>
                  <a:sym typeface="Arial"/>
                  <a:rtl val="0"/>
                </a:endParaRPr>
              </a:p>
            </p:txBody>
          </p:sp>
          <p:sp>
            <p:nvSpPr>
              <p:cNvPr id="34" name="شكل حر: شكل 33">
                <a:extLst>
                  <a:ext uri="{FF2B5EF4-FFF2-40B4-BE49-F238E27FC236}">
                    <a16:creationId xmlns:a16="http://schemas.microsoft.com/office/drawing/2014/main" id="{1F570773-89AA-499D-91D7-2A9B4833C894}"/>
                  </a:ext>
                </a:extLst>
              </p:cNvPr>
              <p:cNvSpPr/>
              <p:nvPr/>
            </p:nvSpPr>
            <p:spPr>
              <a:xfrm>
                <a:off x="1111716" y="9751344"/>
                <a:ext cx="1555133" cy="72420"/>
              </a:xfrm>
              <a:custGeom>
                <a:avLst/>
                <a:gdLst>
                  <a:gd name="connsiteX0" fmla="*/ 0 w 1555133"/>
                  <a:gd name="connsiteY0" fmla="*/ 0 h 72420"/>
                  <a:gd name="connsiteX1" fmla="*/ 1555133 w 1555133"/>
                  <a:gd name="connsiteY1" fmla="*/ 0 h 72420"/>
                  <a:gd name="connsiteX2" fmla="*/ 1555133 w 1555133"/>
                  <a:gd name="connsiteY2" fmla="*/ 72421 h 72420"/>
                  <a:gd name="connsiteX3" fmla="*/ 0 w 1555133"/>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1"/>
                    </a:lnTo>
                    <a:lnTo>
                      <a:pt x="0" y="72421"/>
                    </a:lnTo>
                    <a:close/>
                  </a:path>
                </a:pathLst>
              </a:custGeom>
              <a:solidFill>
                <a:srgbClr val="FFFFFF"/>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5" name="شكل حر: شكل 34">
                <a:extLst>
                  <a:ext uri="{FF2B5EF4-FFF2-40B4-BE49-F238E27FC236}">
                    <a16:creationId xmlns:a16="http://schemas.microsoft.com/office/drawing/2014/main" id="{8A5D913F-733B-47BA-A3AD-60FD49EFF67A}"/>
                  </a:ext>
                </a:extLst>
              </p:cNvPr>
              <p:cNvSpPr/>
              <p:nvPr/>
            </p:nvSpPr>
            <p:spPr>
              <a:xfrm>
                <a:off x="1111716" y="9751344"/>
                <a:ext cx="1378528" cy="72420"/>
              </a:xfrm>
              <a:custGeom>
                <a:avLst/>
                <a:gdLst>
                  <a:gd name="connsiteX0" fmla="*/ 0 w 1378528"/>
                  <a:gd name="connsiteY0" fmla="*/ 0 h 72420"/>
                  <a:gd name="connsiteX1" fmla="*/ 1378529 w 1378528"/>
                  <a:gd name="connsiteY1" fmla="*/ 0 h 72420"/>
                  <a:gd name="connsiteX2" fmla="*/ 1378529 w 1378528"/>
                  <a:gd name="connsiteY2" fmla="*/ 72421 h 72420"/>
                  <a:gd name="connsiteX3" fmla="*/ 0 w 1378528"/>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378528" h="72420">
                    <a:moveTo>
                      <a:pt x="0" y="0"/>
                    </a:moveTo>
                    <a:lnTo>
                      <a:pt x="1378529" y="0"/>
                    </a:lnTo>
                    <a:lnTo>
                      <a:pt x="1378529" y="72421"/>
                    </a:lnTo>
                    <a:lnTo>
                      <a:pt x="0" y="72421"/>
                    </a:lnTo>
                    <a:close/>
                  </a:path>
                </a:pathLst>
              </a:custGeom>
              <a:solidFill>
                <a:srgbClr val="F79428"/>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grpSp>
          <p:nvGrpSpPr>
            <p:cNvPr id="36" name="رسم 4">
              <a:extLst>
                <a:ext uri="{FF2B5EF4-FFF2-40B4-BE49-F238E27FC236}">
                  <a16:creationId xmlns:a16="http://schemas.microsoft.com/office/drawing/2014/main" id="{5679BDC1-6F4C-4ECF-BA87-F0C1119D3B28}"/>
                </a:ext>
              </a:extLst>
            </p:cNvPr>
            <p:cNvGrpSpPr/>
            <p:nvPr/>
          </p:nvGrpSpPr>
          <p:grpSpPr>
            <a:xfrm>
              <a:off x="227759" y="9992777"/>
              <a:ext cx="2439090" cy="215444"/>
              <a:chOff x="227759" y="9992777"/>
              <a:chExt cx="2439090" cy="215444"/>
            </a:xfrm>
          </p:grpSpPr>
          <p:sp>
            <p:nvSpPr>
              <p:cNvPr id="37" name="شكل حر: شكل 36">
                <a:extLst>
                  <a:ext uri="{FF2B5EF4-FFF2-40B4-BE49-F238E27FC236}">
                    <a16:creationId xmlns:a16="http://schemas.microsoft.com/office/drawing/2014/main" id="{5650D4B6-3317-412F-89ED-4FC031318DA7}"/>
                  </a:ext>
                </a:extLst>
              </p:cNvPr>
              <p:cNvSpPr/>
              <p:nvPr/>
            </p:nvSpPr>
            <p:spPr>
              <a:xfrm>
                <a:off x="1111716" y="10090576"/>
                <a:ext cx="1555133" cy="72420"/>
              </a:xfrm>
              <a:custGeom>
                <a:avLst/>
                <a:gdLst>
                  <a:gd name="connsiteX0" fmla="*/ 0 w 1555133"/>
                  <a:gd name="connsiteY0" fmla="*/ 0 h 72420"/>
                  <a:gd name="connsiteX1" fmla="*/ 1555133 w 1555133"/>
                  <a:gd name="connsiteY1" fmla="*/ 0 h 72420"/>
                  <a:gd name="connsiteX2" fmla="*/ 1555133 w 1555133"/>
                  <a:gd name="connsiteY2" fmla="*/ 72421 h 72420"/>
                  <a:gd name="connsiteX3" fmla="*/ 0 w 1555133"/>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1"/>
                    </a:lnTo>
                    <a:lnTo>
                      <a:pt x="0" y="72421"/>
                    </a:lnTo>
                    <a:close/>
                  </a:path>
                </a:pathLst>
              </a:custGeom>
              <a:solidFill>
                <a:srgbClr val="2F2F32"/>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8" name="مربع نص 37">
                <a:extLst>
                  <a:ext uri="{FF2B5EF4-FFF2-40B4-BE49-F238E27FC236}">
                    <a16:creationId xmlns:a16="http://schemas.microsoft.com/office/drawing/2014/main" id="{4E59A8C4-B0B8-4761-8F4E-A9AEDD04DA3A}"/>
                  </a:ext>
                </a:extLst>
              </p:cNvPr>
              <p:cNvSpPr txBox="1"/>
              <p:nvPr/>
            </p:nvSpPr>
            <p:spPr>
              <a:xfrm>
                <a:off x="227759" y="9992777"/>
                <a:ext cx="862737" cy="215444"/>
              </a:xfrm>
              <a:prstGeom prst="rect">
                <a:avLst/>
              </a:prstGeom>
              <a:noFill/>
            </p:spPr>
            <p:txBody>
              <a:bodyPr wrap="none" rtlCol="1">
                <a:spAutoFit/>
              </a:bodyPr>
              <a:lstStyle/>
              <a:p>
                <a:pPr algn="r" rtl="1"/>
                <a:r>
                  <a:rPr lang="ar-SA" sz="800" dirty="0">
                    <a:solidFill>
                      <a:srgbClr val="FFFFFF"/>
                    </a:solidFill>
                    <a:latin typeface="Expo Arabic Light" panose="00000400000000000000" pitchFamily="2" charset="-78"/>
                    <a:cs typeface="Expo Arabic Light" panose="00000400000000000000" pitchFamily="2" charset="-78"/>
                    <a:sym typeface="Arial"/>
                    <a:rtl val="0"/>
                  </a:rPr>
                  <a:t>المهارة الخامسة</a:t>
                </a:r>
                <a:endParaRPr lang="ar-SA" sz="800" spc="0" baseline="0" dirty="0">
                  <a:solidFill>
                    <a:srgbClr val="FFFFFF"/>
                  </a:solidFill>
                  <a:latin typeface="Expo Arabic Light" panose="00000400000000000000" pitchFamily="2" charset="-78"/>
                  <a:cs typeface="Expo Arabic Light" panose="00000400000000000000" pitchFamily="2" charset="-78"/>
                  <a:sym typeface="Arial"/>
                  <a:rtl val="0"/>
                </a:endParaRPr>
              </a:p>
            </p:txBody>
          </p:sp>
          <p:sp>
            <p:nvSpPr>
              <p:cNvPr id="39" name="شكل حر: شكل 38">
                <a:extLst>
                  <a:ext uri="{FF2B5EF4-FFF2-40B4-BE49-F238E27FC236}">
                    <a16:creationId xmlns:a16="http://schemas.microsoft.com/office/drawing/2014/main" id="{4BDD4F9F-50F7-4BD4-AB96-44C6FB5A11BC}"/>
                  </a:ext>
                </a:extLst>
              </p:cNvPr>
              <p:cNvSpPr/>
              <p:nvPr/>
            </p:nvSpPr>
            <p:spPr>
              <a:xfrm>
                <a:off x="1111716" y="10061354"/>
                <a:ext cx="1555133" cy="72420"/>
              </a:xfrm>
              <a:custGeom>
                <a:avLst/>
                <a:gdLst>
                  <a:gd name="connsiteX0" fmla="*/ 0 w 1555133"/>
                  <a:gd name="connsiteY0" fmla="*/ 0 h 72420"/>
                  <a:gd name="connsiteX1" fmla="*/ 1555133 w 1555133"/>
                  <a:gd name="connsiteY1" fmla="*/ 0 h 72420"/>
                  <a:gd name="connsiteX2" fmla="*/ 1555133 w 1555133"/>
                  <a:gd name="connsiteY2" fmla="*/ 72421 h 72420"/>
                  <a:gd name="connsiteX3" fmla="*/ 0 w 1555133"/>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1"/>
                    </a:lnTo>
                    <a:lnTo>
                      <a:pt x="0" y="72421"/>
                    </a:lnTo>
                    <a:close/>
                  </a:path>
                </a:pathLst>
              </a:custGeom>
              <a:solidFill>
                <a:srgbClr val="FFFFFF"/>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40" name="شكل حر: شكل 39">
                <a:extLst>
                  <a:ext uri="{FF2B5EF4-FFF2-40B4-BE49-F238E27FC236}">
                    <a16:creationId xmlns:a16="http://schemas.microsoft.com/office/drawing/2014/main" id="{D5E80A10-D119-44B5-95C2-1AFEB6421804}"/>
                  </a:ext>
                </a:extLst>
              </p:cNvPr>
              <p:cNvSpPr/>
              <p:nvPr/>
            </p:nvSpPr>
            <p:spPr>
              <a:xfrm>
                <a:off x="1111716" y="10061354"/>
                <a:ext cx="1285780" cy="72420"/>
              </a:xfrm>
              <a:custGeom>
                <a:avLst/>
                <a:gdLst>
                  <a:gd name="connsiteX0" fmla="*/ 0 w 1285780"/>
                  <a:gd name="connsiteY0" fmla="*/ 0 h 72420"/>
                  <a:gd name="connsiteX1" fmla="*/ 1285780 w 1285780"/>
                  <a:gd name="connsiteY1" fmla="*/ 0 h 72420"/>
                  <a:gd name="connsiteX2" fmla="*/ 1285780 w 1285780"/>
                  <a:gd name="connsiteY2" fmla="*/ 72421 h 72420"/>
                  <a:gd name="connsiteX3" fmla="*/ 0 w 1285780"/>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285780" h="72420">
                    <a:moveTo>
                      <a:pt x="0" y="0"/>
                    </a:moveTo>
                    <a:lnTo>
                      <a:pt x="1285780" y="0"/>
                    </a:lnTo>
                    <a:lnTo>
                      <a:pt x="1285780" y="72421"/>
                    </a:lnTo>
                    <a:lnTo>
                      <a:pt x="0" y="72421"/>
                    </a:lnTo>
                    <a:close/>
                  </a:path>
                </a:pathLst>
              </a:custGeom>
              <a:solidFill>
                <a:srgbClr val="F79428"/>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grpSp>
      <p:grpSp>
        <p:nvGrpSpPr>
          <p:cNvPr id="41" name="رسم 4">
            <a:extLst>
              <a:ext uri="{FF2B5EF4-FFF2-40B4-BE49-F238E27FC236}">
                <a16:creationId xmlns:a16="http://schemas.microsoft.com/office/drawing/2014/main" id="{5679BDC1-6F4C-4ECF-BA87-F0C1119D3B28}"/>
              </a:ext>
            </a:extLst>
          </p:cNvPr>
          <p:cNvGrpSpPr/>
          <p:nvPr/>
        </p:nvGrpSpPr>
        <p:grpSpPr>
          <a:xfrm flipH="1">
            <a:off x="7552052" y="-1"/>
            <a:ext cx="12705" cy="12705"/>
            <a:chOff x="0" y="-1"/>
            <a:chExt cx="12705" cy="12705"/>
          </a:xfrm>
          <a:noFill/>
        </p:grpSpPr>
        <p:sp>
          <p:nvSpPr>
            <p:cNvPr id="42" name="شكل حر: شكل 41">
              <a:extLst>
                <a:ext uri="{FF2B5EF4-FFF2-40B4-BE49-F238E27FC236}">
                  <a16:creationId xmlns:a16="http://schemas.microsoft.com/office/drawing/2014/main" id="{1E6A9DD5-CAE7-4BFE-B534-82FC8B09EFF6}"/>
                </a:ext>
              </a:extLst>
            </p:cNvPr>
            <p:cNvSpPr/>
            <p:nvPr/>
          </p:nvSpPr>
          <p:spPr>
            <a:xfrm>
              <a:off x="0" y="-1"/>
              <a:ext cx="12705" cy="12705"/>
            </a:xfrm>
            <a:custGeom>
              <a:avLst/>
              <a:gdLst/>
              <a:ahLst/>
              <a:cxnLst/>
              <a:rect l="l" t="t" r="r" b="b"/>
              <a:pathLst>
                <a:path w="12705" h="12705"/>
              </a:pathLst>
            </a:custGeom>
            <a:noFill/>
            <a:ln w="6347" cap="flat">
              <a:solidFill>
                <a:srgbClr val="FFFFFF"/>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43" name="شكل حر: شكل 42">
              <a:extLst>
                <a:ext uri="{FF2B5EF4-FFF2-40B4-BE49-F238E27FC236}">
                  <a16:creationId xmlns:a16="http://schemas.microsoft.com/office/drawing/2014/main" id="{A47461DE-6CAF-40C9-86A0-8E34A0E2C9F4}"/>
                </a:ext>
              </a:extLst>
            </p:cNvPr>
            <p:cNvSpPr/>
            <p:nvPr/>
          </p:nvSpPr>
          <p:spPr>
            <a:xfrm>
              <a:off x="0" y="-1"/>
              <a:ext cx="12705" cy="12705"/>
            </a:xfrm>
            <a:custGeom>
              <a:avLst/>
              <a:gdLst/>
              <a:ahLst/>
              <a:cxnLst/>
              <a:rect l="l" t="t" r="r" b="b"/>
              <a:pathLst>
                <a:path w="12705" h="12705"/>
              </a:pathLst>
            </a:custGeom>
            <a:noFill/>
            <a:ln w="6347" cap="flat">
              <a:solidFill>
                <a:srgbClr val="FFFFFF"/>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grpSp>
        <p:nvGrpSpPr>
          <p:cNvPr id="45" name="رسم 4">
            <a:extLst>
              <a:ext uri="{FF2B5EF4-FFF2-40B4-BE49-F238E27FC236}">
                <a16:creationId xmlns:a16="http://schemas.microsoft.com/office/drawing/2014/main" id="{5679BDC1-6F4C-4ECF-BA87-F0C1119D3B28}"/>
              </a:ext>
            </a:extLst>
          </p:cNvPr>
          <p:cNvGrpSpPr/>
          <p:nvPr/>
        </p:nvGrpSpPr>
        <p:grpSpPr>
          <a:xfrm flipH="1">
            <a:off x="5042748" y="8140307"/>
            <a:ext cx="2048100" cy="292222"/>
            <a:chOff x="473909" y="8140307"/>
            <a:chExt cx="2048100" cy="292222"/>
          </a:xfrm>
        </p:grpSpPr>
        <p:sp>
          <p:nvSpPr>
            <p:cNvPr id="46" name="شكل حر: شكل 45">
              <a:extLst>
                <a:ext uri="{FF2B5EF4-FFF2-40B4-BE49-F238E27FC236}">
                  <a16:creationId xmlns:a16="http://schemas.microsoft.com/office/drawing/2014/main" id="{10EAD525-EF1B-40C5-975C-C0C50DD2AC79}"/>
                </a:ext>
              </a:extLst>
            </p:cNvPr>
            <p:cNvSpPr/>
            <p:nvPr/>
          </p:nvSpPr>
          <p:spPr>
            <a:xfrm>
              <a:off x="473909" y="8140307"/>
              <a:ext cx="2048100" cy="292222"/>
            </a:xfrm>
            <a:custGeom>
              <a:avLst/>
              <a:gdLst>
                <a:gd name="connsiteX0" fmla="*/ 1786370 w 2048100"/>
                <a:gd name="connsiteY0" fmla="*/ 292223 h 292222"/>
                <a:gd name="connsiteX1" fmla="*/ 0 w 2048100"/>
                <a:gd name="connsiteY1" fmla="*/ 292223 h 292222"/>
                <a:gd name="connsiteX2" fmla="*/ 0 w 2048100"/>
                <a:gd name="connsiteY2" fmla="*/ 0 h 292222"/>
                <a:gd name="connsiteX3" fmla="*/ 2048100 w 2048100"/>
                <a:gd name="connsiteY3" fmla="*/ 0 h 292222"/>
                <a:gd name="connsiteX4" fmla="*/ 1786370 w 2048100"/>
                <a:gd name="connsiteY4" fmla="*/ 292223 h 292222"/>
                <a:gd name="connsiteX5" fmla="*/ 11435 w 2048100"/>
                <a:gd name="connsiteY5" fmla="*/ 280788 h 292222"/>
                <a:gd name="connsiteX6" fmla="*/ 1781288 w 2048100"/>
                <a:gd name="connsiteY6" fmla="*/ 280788 h 292222"/>
                <a:gd name="connsiteX7" fmla="*/ 2021419 w 2048100"/>
                <a:gd name="connsiteY7" fmla="*/ 12705 h 292222"/>
                <a:gd name="connsiteX8" fmla="*/ 11435 w 2048100"/>
                <a:gd name="connsiteY8" fmla="*/ 12705 h 292222"/>
                <a:gd name="connsiteX9" fmla="*/ 11435 w 2048100"/>
                <a:gd name="connsiteY9" fmla="*/ 280788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8100" h="292222">
                  <a:moveTo>
                    <a:pt x="1786370" y="292223"/>
                  </a:moveTo>
                  <a:lnTo>
                    <a:pt x="0" y="292223"/>
                  </a:lnTo>
                  <a:lnTo>
                    <a:pt x="0" y="0"/>
                  </a:lnTo>
                  <a:lnTo>
                    <a:pt x="2048100" y="0"/>
                  </a:lnTo>
                  <a:lnTo>
                    <a:pt x="1786370" y="292223"/>
                  </a:lnTo>
                  <a:close/>
                  <a:moveTo>
                    <a:pt x="11435" y="280788"/>
                  </a:moveTo>
                  <a:lnTo>
                    <a:pt x="1781288" y="280788"/>
                  </a:lnTo>
                  <a:lnTo>
                    <a:pt x="2021419" y="12705"/>
                  </a:lnTo>
                  <a:lnTo>
                    <a:pt x="11435" y="12705"/>
                  </a:lnTo>
                  <a:lnTo>
                    <a:pt x="11435" y="280788"/>
                  </a:lnTo>
                  <a:close/>
                </a:path>
              </a:pathLst>
            </a:custGeom>
            <a:solidFill>
              <a:srgbClr val="FFFFFF"/>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47" name="شكل حر: شكل 46">
              <a:extLst>
                <a:ext uri="{FF2B5EF4-FFF2-40B4-BE49-F238E27FC236}">
                  <a16:creationId xmlns:a16="http://schemas.microsoft.com/office/drawing/2014/main" id="{8881C81B-0C12-48BC-944D-3A7708CD0F08}"/>
                </a:ext>
              </a:extLst>
            </p:cNvPr>
            <p:cNvSpPr/>
            <p:nvPr/>
          </p:nvSpPr>
          <p:spPr>
            <a:xfrm>
              <a:off x="2261549" y="8140307"/>
              <a:ext cx="260459" cy="292222"/>
            </a:xfrm>
            <a:custGeom>
              <a:avLst/>
              <a:gdLst>
                <a:gd name="connsiteX0" fmla="*/ 260459 w 260459"/>
                <a:gd name="connsiteY0" fmla="*/ 0 h 292222"/>
                <a:gd name="connsiteX1" fmla="*/ 0 w 260459"/>
                <a:gd name="connsiteY1" fmla="*/ 292223 h 292222"/>
                <a:gd name="connsiteX2" fmla="*/ 260459 w 260459"/>
                <a:gd name="connsiteY2" fmla="*/ 292223 h 292222"/>
              </a:gdLst>
              <a:ahLst/>
              <a:cxnLst>
                <a:cxn ang="0">
                  <a:pos x="connsiteX0" y="connsiteY0"/>
                </a:cxn>
                <a:cxn ang="0">
                  <a:pos x="connsiteX1" y="connsiteY1"/>
                </a:cxn>
                <a:cxn ang="0">
                  <a:pos x="connsiteX2" y="connsiteY2"/>
                </a:cxn>
              </a:cxnLst>
              <a:rect l="l" t="t" r="r" b="b"/>
              <a:pathLst>
                <a:path w="260459" h="292222">
                  <a:moveTo>
                    <a:pt x="260459" y="0"/>
                  </a:moveTo>
                  <a:lnTo>
                    <a:pt x="0" y="292223"/>
                  </a:lnTo>
                  <a:lnTo>
                    <a:pt x="260459" y="292223"/>
                  </a:lnTo>
                  <a:close/>
                </a:path>
              </a:pathLst>
            </a:custGeom>
            <a:solidFill>
              <a:srgbClr val="F7912B"/>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48" name="مربع نص 47">
            <a:extLst>
              <a:ext uri="{FF2B5EF4-FFF2-40B4-BE49-F238E27FC236}">
                <a16:creationId xmlns:a16="http://schemas.microsoft.com/office/drawing/2014/main" id="{49826BF6-D008-480C-9515-A71BF04AAA4B}"/>
              </a:ext>
            </a:extLst>
          </p:cNvPr>
          <p:cNvSpPr txBox="1"/>
          <p:nvPr/>
        </p:nvSpPr>
        <p:spPr>
          <a:xfrm flipH="1">
            <a:off x="5647067" y="8141565"/>
            <a:ext cx="909224" cy="323294"/>
          </a:xfrm>
          <a:prstGeom prst="rect">
            <a:avLst/>
          </a:prstGeom>
          <a:noFill/>
        </p:spPr>
        <p:txBody>
          <a:bodyPr wrap="none" rtlCol="1">
            <a:spAutoFit/>
          </a:bodyPr>
          <a:lstStyle/>
          <a:p>
            <a:pPr algn="r" rtl="1"/>
            <a:r>
              <a:rPr lang="ar-SA" sz="1501" spc="0" baseline="0" dirty="0">
                <a:solidFill>
                  <a:srgbClr val="FFFFFF"/>
                </a:solidFill>
                <a:latin typeface="Expo Arabic Medium" panose="00000600000000000000" pitchFamily="2" charset="-78"/>
                <a:cs typeface="Expo Arabic Medium" panose="00000600000000000000" pitchFamily="2" charset="-78"/>
                <a:sym typeface="Arial"/>
                <a:rtl val="0"/>
              </a:rPr>
              <a:t>المهــارات</a:t>
            </a:r>
          </a:p>
        </p:txBody>
      </p:sp>
      <p:grpSp>
        <p:nvGrpSpPr>
          <p:cNvPr id="50" name="رسم 4">
            <a:extLst>
              <a:ext uri="{FF2B5EF4-FFF2-40B4-BE49-F238E27FC236}">
                <a16:creationId xmlns:a16="http://schemas.microsoft.com/office/drawing/2014/main" id="{5679BDC1-6F4C-4ECF-BA87-F0C1119D3B28}"/>
              </a:ext>
            </a:extLst>
          </p:cNvPr>
          <p:cNvGrpSpPr/>
          <p:nvPr/>
        </p:nvGrpSpPr>
        <p:grpSpPr>
          <a:xfrm flipH="1">
            <a:off x="5042748" y="5531902"/>
            <a:ext cx="2048100" cy="292222"/>
            <a:chOff x="473909" y="5531902"/>
            <a:chExt cx="2048100" cy="292222"/>
          </a:xfrm>
        </p:grpSpPr>
        <p:sp>
          <p:nvSpPr>
            <p:cNvPr id="51" name="شكل حر: شكل 50">
              <a:extLst>
                <a:ext uri="{FF2B5EF4-FFF2-40B4-BE49-F238E27FC236}">
                  <a16:creationId xmlns:a16="http://schemas.microsoft.com/office/drawing/2014/main" id="{C4BDEB8D-07F5-4AF3-A2EB-22A053116781}"/>
                </a:ext>
              </a:extLst>
            </p:cNvPr>
            <p:cNvSpPr/>
            <p:nvPr/>
          </p:nvSpPr>
          <p:spPr>
            <a:xfrm>
              <a:off x="473909" y="5531902"/>
              <a:ext cx="2048100" cy="292222"/>
            </a:xfrm>
            <a:custGeom>
              <a:avLst/>
              <a:gdLst>
                <a:gd name="connsiteX0" fmla="*/ 1786370 w 2048100"/>
                <a:gd name="connsiteY0" fmla="*/ 292223 h 292222"/>
                <a:gd name="connsiteX1" fmla="*/ 0 w 2048100"/>
                <a:gd name="connsiteY1" fmla="*/ 292223 h 292222"/>
                <a:gd name="connsiteX2" fmla="*/ 0 w 2048100"/>
                <a:gd name="connsiteY2" fmla="*/ 0 h 292222"/>
                <a:gd name="connsiteX3" fmla="*/ 2048100 w 2048100"/>
                <a:gd name="connsiteY3" fmla="*/ 0 h 292222"/>
                <a:gd name="connsiteX4" fmla="*/ 1786370 w 2048100"/>
                <a:gd name="connsiteY4" fmla="*/ 292223 h 292222"/>
                <a:gd name="connsiteX5" fmla="*/ 11435 w 2048100"/>
                <a:gd name="connsiteY5" fmla="*/ 280788 h 292222"/>
                <a:gd name="connsiteX6" fmla="*/ 1781288 w 2048100"/>
                <a:gd name="connsiteY6" fmla="*/ 280788 h 292222"/>
                <a:gd name="connsiteX7" fmla="*/ 2021419 w 2048100"/>
                <a:gd name="connsiteY7" fmla="*/ 12705 h 292222"/>
                <a:gd name="connsiteX8" fmla="*/ 11435 w 2048100"/>
                <a:gd name="connsiteY8" fmla="*/ 12705 h 292222"/>
                <a:gd name="connsiteX9" fmla="*/ 11435 w 2048100"/>
                <a:gd name="connsiteY9" fmla="*/ 280788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8100" h="292222">
                  <a:moveTo>
                    <a:pt x="1786370" y="292223"/>
                  </a:moveTo>
                  <a:lnTo>
                    <a:pt x="0" y="292223"/>
                  </a:lnTo>
                  <a:lnTo>
                    <a:pt x="0" y="0"/>
                  </a:lnTo>
                  <a:lnTo>
                    <a:pt x="2048100" y="0"/>
                  </a:lnTo>
                  <a:lnTo>
                    <a:pt x="1786370" y="292223"/>
                  </a:lnTo>
                  <a:close/>
                  <a:moveTo>
                    <a:pt x="11435" y="280788"/>
                  </a:moveTo>
                  <a:lnTo>
                    <a:pt x="1781288" y="280788"/>
                  </a:lnTo>
                  <a:lnTo>
                    <a:pt x="2021419" y="12705"/>
                  </a:lnTo>
                  <a:lnTo>
                    <a:pt x="11435" y="12705"/>
                  </a:lnTo>
                  <a:lnTo>
                    <a:pt x="11435" y="280788"/>
                  </a:lnTo>
                  <a:close/>
                </a:path>
              </a:pathLst>
            </a:custGeom>
            <a:solidFill>
              <a:srgbClr val="FFFFFF"/>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52" name="شكل حر: شكل 51">
              <a:extLst>
                <a:ext uri="{FF2B5EF4-FFF2-40B4-BE49-F238E27FC236}">
                  <a16:creationId xmlns:a16="http://schemas.microsoft.com/office/drawing/2014/main" id="{EE9B415F-7277-4A92-B55D-9E797AAF63B8}"/>
                </a:ext>
              </a:extLst>
            </p:cNvPr>
            <p:cNvSpPr/>
            <p:nvPr/>
          </p:nvSpPr>
          <p:spPr>
            <a:xfrm>
              <a:off x="2261549" y="5533172"/>
              <a:ext cx="260459" cy="290952"/>
            </a:xfrm>
            <a:custGeom>
              <a:avLst/>
              <a:gdLst>
                <a:gd name="connsiteX0" fmla="*/ 260459 w 260459"/>
                <a:gd name="connsiteY0" fmla="*/ 0 h 290952"/>
                <a:gd name="connsiteX1" fmla="*/ 0 w 260459"/>
                <a:gd name="connsiteY1" fmla="*/ 290952 h 290952"/>
                <a:gd name="connsiteX2" fmla="*/ 260459 w 260459"/>
                <a:gd name="connsiteY2" fmla="*/ 290952 h 290952"/>
              </a:gdLst>
              <a:ahLst/>
              <a:cxnLst>
                <a:cxn ang="0">
                  <a:pos x="connsiteX0" y="connsiteY0"/>
                </a:cxn>
                <a:cxn ang="0">
                  <a:pos x="connsiteX1" y="connsiteY1"/>
                </a:cxn>
                <a:cxn ang="0">
                  <a:pos x="connsiteX2" y="connsiteY2"/>
                </a:cxn>
              </a:cxnLst>
              <a:rect l="l" t="t" r="r" b="b"/>
              <a:pathLst>
                <a:path w="260459" h="290952">
                  <a:moveTo>
                    <a:pt x="260459" y="0"/>
                  </a:moveTo>
                  <a:lnTo>
                    <a:pt x="0" y="290952"/>
                  </a:lnTo>
                  <a:lnTo>
                    <a:pt x="260459" y="290952"/>
                  </a:lnTo>
                  <a:close/>
                </a:path>
              </a:pathLst>
            </a:custGeom>
            <a:solidFill>
              <a:srgbClr val="F7912B"/>
            </a:solidFill>
            <a:ln w="12695" cap="flat">
              <a:noFill/>
              <a:prstDash val="solid"/>
              <a:miter/>
            </a:ln>
          </p:spPr>
          <p:txBody>
            <a:bodyPr rtlCol="1" anchor="ctr"/>
            <a:lstStyle/>
            <a:p>
              <a:pPr algn="r" rtl="1"/>
              <a:endParaRPr lang="ar-SA" dirty="0">
                <a:latin typeface="Expo Arabic Medium" panose="00000600000000000000" pitchFamily="2" charset="-78"/>
                <a:cs typeface="Expo Arabic Medium" panose="00000600000000000000" pitchFamily="2" charset="-78"/>
              </a:endParaRPr>
            </a:p>
          </p:txBody>
        </p:sp>
      </p:grpSp>
      <p:sp>
        <p:nvSpPr>
          <p:cNvPr id="53" name="مربع نص 52">
            <a:extLst>
              <a:ext uri="{FF2B5EF4-FFF2-40B4-BE49-F238E27FC236}">
                <a16:creationId xmlns:a16="http://schemas.microsoft.com/office/drawing/2014/main" id="{36A8EE13-0502-4CBC-BDC1-7E3BE310EDE9}"/>
              </a:ext>
            </a:extLst>
          </p:cNvPr>
          <p:cNvSpPr txBox="1"/>
          <p:nvPr/>
        </p:nvSpPr>
        <p:spPr>
          <a:xfrm flipH="1">
            <a:off x="5351331" y="5525705"/>
            <a:ext cx="1492717" cy="323294"/>
          </a:xfrm>
          <a:prstGeom prst="rect">
            <a:avLst/>
          </a:prstGeom>
          <a:noFill/>
        </p:spPr>
        <p:txBody>
          <a:bodyPr wrap="none" rtlCol="1">
            <a:spAutoFit/>
          </a:bodyPr>
          <a:lstStyle/>
          <a:p>
            <a:pPr algn="r" rtl="1"/>
            <a:r>
              <a:rPr lang="ar-SA" sz="1501" spc="0" baseline="0" dirty="0">
                <a:solidFill>
                  <a:srgbClr val="FFFFFF"/>
                </a:solidFill>
                <a:latin typeface="Expo Arabic Medium" panose="00000600000000000000" pitchFamily="2" charset="-78"/>
                <a:cs typeface="Expo Arabic Medium" panose="00000600000000000000" pitchFamily="2" charset="-78"/>
                <a:sym typeface="Arial"/>
                <a:rtl val="0"/>
              </a:rPr>
              <a:t>تفاصيل التواصل</a:t>
            </a:r>
          </a:p>
        </p:txBody>
      </p:sp>
      <p:sp>
        <p:nvSpPr>
          <p:cNvPr id="55" name="شكل حر: شكل 54">
            <a:extLst>
              <a:ext uri="{FF2B5EF4-FFF2-40B4-BE49-F238E27FC236}">
                <a16:creationId xmlns:a16="http://schemas.microsoft.com/office/drawing/2014/main" id="{4E2C6C62-5AC9-4CDF-B9BD-8F9FCA55147C}"/>
              </a:ext>
            </a:extLst>
          </p:cNvPr>
          <p:cNvSpPr/>
          <p:nvPr/>
        </p:nvSpPr>
        <p:spPr>
          <a:xfrm flipH="1">
            <a:off x="4577734" y="734367"/>
            <a:ext cx="2985753" cy="2985753"/>
          </a:xfrm>
          <a:custGeom>
            <a:avLst/>
            <a:gdLst>
              <a:gd name="connsiteX0" fmla="*/ 2985754 w 2985753"/>
              <a:gd name="connsiteY0" fmla="*/ 1492877 h 2985753"/>
              <a:gd name="connsiteX1" fmla="*/ 1492877 w 2985753"/>
              <a:gd name="connsiteY1" fmla="*/ 2985754 h 2985753"/>
              <a:gd name="connsiteX2" fmla="*/ 0 w 2985753"/>
              <a:gd name="connsiteY2" fmla="*/ 1492877 h 2985753"/>
              <a:gd name="connsiteX3" fmla="*/ 1492877 w 2985753"/>
              <a:gd name="connsiteY3" fmla="*/ 0 h 2985753"/>
              <a:gd name="connsiteX4" fmla="*/ 2985754 w 2985753"/>
              <a:gd name="connsiteY4" fmla="*/ 1492877 h 29857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5753" h="2985753">
                <a:moveTo>
                  <a:pt x="2985754" y="1492877"/>
                </a:moveTo>
                <a:cubicBezTo>
                  <a:pt x="2985754" y="2317370"/>
                  <a:pt x="2317370" y="2985754"/>
                  <a:pt x="1492877" y="2985754"/>
                </a:cubicBezTo>
                <a:cubicBezTo>
                  <a:pt x="668384" y="2985754"/>
                  <a:pt x="0" y="2317370"/>
                  <a:pt x="0" y="1492877"/>
                </a:cubicBezTo>
                <a:cubicBezTo>
                  <a:pt x="0" y="668384"/>
                  <a:pt x="668384" y="0"/>
                  <a:pt x="1492877" y="0"/>
                </a:cubicBezTo>
                <a:cubicBezTo>
                  <a:pt x="2317370" y="0"/>
                  <a:pt x="2985754" y="668384"/>
                  <a:pt x="2985754" y="1492877"/>
                </a:cubicBezTo>
                <a:close/>
              </a:path>
            </a:pathLst>
          </a:custGeom>
          <a:solidFill>
            <a:srgbClr val="2F2F32"/>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56" name="شكل حر: شكل 55">
            <a:extLst>
              <a:ext uri="{FF2B5EF4-FFF2-40B4-BE49-F238E27FC236}">
                <a16:creationId xmlns:a16="http://schemas.microsoft.com/office/drawing/2014/main" id="{AD5A0FBA-318F-4509-B31D-748C2B77B85E}"/>
              </a:ext>
            </a:extLst>
          </p:cNvPr>
          <p:cNvSpPr/>
          <p:nvPr/>
        </p:nvSpPr>
        <p:spPr>
          <a:xfrm flipH="1">
            <a:off x="4577734" y="597149"/>
            <a:ext cx="2985753" cy="2985753"/>
          </a:xfrm>
          <a:custGeom>
            <a:avLst/>
            <a:gdLst>
              <a:gd name="connsiteX0" fmla="*/ 2985754 w 2985753"/>
              <a:gd name="connsiteY0" fmla="*/ 1492877 h 2985753"/>
              <a:gd name="connsiteX1" fmla="*/ 1492877 w 2985753"/>
              <a:gd name="connsiteY1" fmla="*/ 2985754 h 2985753"/>
              <a:gd name="connsiteX2" fmla="*/ 0 w 2985753"/>
              <a:gd name="connsiteY2" fmla="*/ 1492877 h 2985753"/>
              <a:gd name="connsiteX3" fmla="*/ 1492877 w 2985753"/>
              <a:gd name="connsiteY3" fmla="*/ 0 h 2985753"/>
              <a:gd name="connsiteX4" fmla="*/ 2985754 w 2985753"/>
              <a:gd name="connsiteY4" fmla="*/ 1492877 h 29857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5753" h="2985753">
                <a:moveTo>
                  <a:pt x="2985754" y="1492877"/>
                </a:moveTo>
                <a:cubicBezTo>
                  <a:pt x="2985754" y="2317370"/>
                  <a:pt x="2317370" y="2985754"/>
                  <a:pt x="1492877" y="2985754"/>
                </a:cubicBezTo>
                <a:cubicBezTo>
                  <a:pt x="668384" y="2985754"/>
                  <a:pt x="0" y="2317370"/>
                  <a:pt x="0" y="1492877"/>
                </a:cubicBezTo>
                <a:cubicBezTo>
                  <a:pt x="0" y="668384"/>
                  <a:pt x="668384" y="0"/>
                  <a:pt x="1492877" y="0"/>
                </a:cubicBezTo>
                <a:cubicBezTo>
                  <a:pt x="2317370" y="0"/>
                  <a:pt x="2985754" y="668384"/>
                  <a:pt x="2985754" y="1492877"/>
                </a:cubicBezTo>
                <a:close/>
              </a:path>
            </a:pathLst>
          </a:custGeom>
          <a:solidFill>
            <a:srgbClr val="F79428"/>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57" name="شكل حر: شكل 56">
            <a:extLst>
              <a:ext uri="{FF2B5EF4-FFF2-40B4-BE49-F238E27FC236}">
                <a16:creationId xmlns:a16="http://schemas.microsoft.com/office/drawing/2014/main" id="{1E8679AA-F930-45AD-9D0E-FC981752C475}"/>
              </a:ext>
            </a:extLst>
          </p:cNvPr>
          <p:cNvSpPr/>
          <p:nvPr/>
        </p:nvSpPr>
        <p:spPr>
          <a:xfrm flipH="1">
            <a:off x="4726386" y="745802"/>
            <a:ext cx="2688449" cy="2688449"/>
          </a:xfrm>
          <a:custGeom>
            <a:avLst/>
            <a:gdLst>
              <a:gd name="connsiteX0" fmla="*/ 2688449 w 2688449"/>
              <a:gd name="connsiteY0" fmla="*/ 1344225 h 2688449"/>
              <a:gd name="connsiteX1" fmla="*/ 1344225 w 2688449"/>
              <a:gd name="connsiteY1" fmla="*/ 2688449 h 2688449"/>
              <a:gd name="connsiteX2" fmla="*/ 0 w 2688449"/>
              <a:gd name="connsiteY2" fmla="*/ 1344224 h 2688449"/>
              <a:gd name="connsiteX3" fmla="*/ 1344225 w 2688449"/>
              <a:gd name="connsiteY3" fmla="*/ 0 h 2688449"/>
              <a:gd name="connsiteX4" fmla="*/ 2688449 w 2688449"/>
              <a:gd name="connsiteY4" fmla="*/ 1344225 h 26884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449" h="2688449">
                <a:moveTo>
                  <a:pt x="2688449" y="1344225"/>
                </a:moveTo>
                <a:cubicBezTo>
                  <a:pt x="2688449" y="2086619"/>
                  <a:pt x="2086619" y="2688449"/>
                  <a:pt x="1344225" y="2688449"/>
                </a:cubicBezTo>
                <a:cubicBezTo>
                  <a:pt x="601830" y="2688449"/>
                  <a:pt x="0" y="2086619"/>
                  <a:pt x="0" y="1344224"/>
                </a:cubicBezTo>
                <a:cubicBezTo>
                  <a:pt x="0" y="601830"/>
                  <a:pt x="601830" y="0"/>
                  <a:pt x="1344225" y="0"/>
                </a:cubicBezTo>
                <a:cubicBezTo>
                  <a:pt x="2086619" y="0"/>
                  <a:pt x="2688449" y="601830"/>
                  <a:pt x="2688449" y="1344225"/>
                </a:cubicBez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209" name="شكل حر: شكل 208">
            <a:extLst>
              <a:ext uri="{FF2B5EF4-FFF2-40B4-BE49-F238E27FC236}">
                <a16:creationId xmlns:a16="http://schemas.microsoft.com/office/drawing/2014/main" id="{9E21B028-FD91-40F2-B6D3-362E78A132DD}"/>
              </a:ext>
            </a:extLst>
          </p:cNvPr>
          <p:cNvSpPr/>
          <p:nvPr/>
        </p:nvSpPr>
        <p:spPr>
          <a:xfrm flipH="1">
            <a:off x="4905424" y="924840"/>
            <a:ext cx="2330372" cy="2330372"/>
          </a:xfrm>
          <a:custGeom>
            <a:avLst/>
            <a:gdLst>
              <a:gd name="connsiteX0" fmla="*/ 2688449 w 2688449"/>
              <a:gd name="connsiteY0" fmla="*/ 1344225 h 2688449"/>
              <a:gd name="connsiteX1" fmla="*/ 1344225 w 2688449"/>
              <a:gd name="connsiteY1" fmla="*/ 2688449 h 2688449"/>
              <a:gd name="connsiteX2" fmla="*/ 0 w 2688449"/>
              <a:gd name="connsiteY2" fmla="*/ 1344224 h 2688449"/>
              <a:gd name="connsiteX3" fmla="*/ 1344225 w 2688449"/>
              <a:gd name="connsiteY3" fmla="*/ 0 h 2688449"/>
              <a:gd name="connsiteX4" fmla="*/ 2688449 w 2688449"/>
              <a:gd name="connsiteY4" fmla="*/ 1344225 h 26884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449" h="2688449">
                <a:moveTo>
                  <a:pt x="2688449" y="1344225"/>
                </a:moveTo>
                <a:cubicBezTo>
                  <a:pt x="2688449" y="2086619"/>
                  <a:pt x="2086619" y="2688449"/>
                  <a:pt x="1344225" y="2688449"/>
                </a:cubicBezTo>
                <a:cubicBezTo>
                  <a:pt x="601830" y="2688449"/>
                  <a:pt x="0" y="2086619"/>
                  <a:pt x="0" y="1344224"/>
                </a:cubicBezTo>
                <a:cubicBezTo>
                  <a:pt x="0" y="601830"/>
                  <a:pt x="601830" y="0"/>
                  <a:pt x="1344225" y="0"/>
                </a:cubicBezTo>
                <a:cubicBezTo>
                  <a:pt x="2086619" y="0"/>
                  <a:pt x="2688449" y="601830"/>
                  <a:pt x="2688449" y="1344225"/>
                </a:cubicBezTo>
                <a:close/>
              </a:path>
            </a:pathLst>
          </a:custGeom>
          <a:solidFill>
            <a:schemeClr val="accent2"/>
          </a:solidFill>
          <a:ln w="12695" cap="flat">
            <a:noFill/>
            <a:prstDash val="solid"/>
            <a:miter/>
          </a:ln>
        </p:spPr>
        <p:txBody>
          <a:bodyPr rtlCol="1" anchor="ctr"/>
          <a:lstStyle/>
          <a:p>
            <a:pPr algn="l"/>
            <a:endParaRPr lang="ar-SA" dirty="0">
              <a:latin typeface="Expo Arabic Medium" panose="00000600000000000000" pitchFamily="2" charset="-78"/>
              <a:cs typeface="Expo Arabic Medium" panose="00000600000000000000" pitchFamily="2" charset="-78"/>
            </a:endParaRPr>
          </a:p>
        </p:txBody>
      </p:sp>
      <p:grpSp>
        <p:nvGrpSpPr>
          <p:cNvPr id="58" name="رسم 4">
            <a:extLst>
              <a:ext uri="{FF2B5EF4-FFF2-40B4-BE49-F238E27FC236}">
                <a16:creationId xmlns:a16="http://schemas.microsoft.com/office/drawing/2014/main" id="{5679BDC1-6F4C-4ECF-BA87-F0C1119D3B28}"/>
              </a:ext>
            </a:extLst>
          </p:cNvPr>
          <p:cNvGrpSpPr/>
          <p:nvPr/>
        </p:nvGrpSpPr>
        <p:grpSpPr>
          <a:xfrm flipH="1">
            <a:off x="5071345" y="6214178"/>
            <a:ext cx="2005642" cy="1406682"/>
            <a:chOff x="487770" y="6214178"/>
            <a:chExt cx="2005642" cy="1406682"/>
          </a:xfrm>
        </p:grpSpPr>
        <p:grpSp>
          <p:nvGrpSpPr>
            <p:cNvPr id="59" name="رسم 4">
              <a:extLst>
                <a:ext uri="{FF2B5EF4-FFF2-40B4-BE49-F238E27FC236}">
                  <a16:creationId xmlns:a16="http://schemas.microsoft.com/office/drawing/2014/main" id="{5679BDC1-6F4C-4ECF-BA87-F0C1119D3B28}"/>
                </a:ext>
              </a:extLst>
            </p:cNvPr>
            <p:cNvGrpSpPr/>
            <p:nvPr/>
          </p:nvGrpSpPr>
          <p:grpSpPr>
            <a:xfrm>
              <a:off x="506942" y="7371635"/>
              <a:ext cx="1921495" cy="249225"/>
              <a:chOff x="506942" y="7371635"/>
              <a:chExt cx="1921495" cy="249225"/>
            </a:xfrm>
          </p:grpSpPr>
          <p:grpSp>
            <p:nvGrpSpPr>
              <p:cNvPr id="60" name="رسم 4">
                <a:extLst>
                  <a:ext uri="{FF2B5EF4-FFF2-40B4-BE49-F238E27FC236}">
                    <a16:creationId xmlns:a16="http://schemas.microsoft.com/office/drawing/2014/main" id="{5679BDC1-6F4C-4ECF-BA87-F0C1119D3B28}"/>
                  </a:ext>
                </a:extLst>
              </p:cNvPr>
              <p:cNvGrpSpPr/>
              <p:nvPr/>
            </p:nvGrpSpPr>
            <p:grpSpPr>
              <a:xfrm>
                <a:off x="506942" y="7371635"/>
                <a:ext cx="182956" cy="182956"/>
                <a:chOff x="506942" y="7371635"/>
                <a:chExt cx="182956" cy="182956"/>
              </a:xfrm>
              <a:noFill/>
            </p:grpSpPr>
            <p:sp>
              <p:nvSpPr>
                <p:cNvPr id="61" name="شكل حر: شكل 60">
                  <a:extLst>
                    <a:ext uri="{FF2B5EF4-FFF2-40B4-BE49-F238E27FC236}">
                      <a16:creationId xmlns:a16="http://schemas.microsoft.com/office/drawing/2014/main" id="{A99F9F34-CDA8-4B86-B8D6-484EC2E14914}"/>
                    </a:ext>
                  </a:extLst>
                </p:cNvPr>
                <p:cNvSpPr/>
                <p:nvPr/>
              </p:nvSpPr>
              <p:spPr>
                <a:xfrm>
                  <a:off x="506942" y="7371635"/>
                  <a:ext cx="182956" cy="182956"/>
                </a:xfrm>
                <a:custGeom>
                  <a:avLst/>
                  <a:gdLst>
                    <a:gd name="connsiteX0" fmla="*/ 182957 w 182956"/>
                    <a:gd name="connsiteY0" fmla="*/ 91479 h 182956"/>
                    <a:gd name="connsiteX1" fmla="*/ 91478 w 182956"/>
                    <a:gd name="connsiteY1" fmla="*/ 182957 h 182956"/>
                    <a:gd name="connsiteX2" fmla="*/ 0 w 182956"/>
                    <a:gd name="connsiteY2" fmla="*/ 91479 h 182956"/>
                    <a:gd name="connsiteX3" fmla="*/ 91478 w 182956"/>
                    <a:gd name="connsiteY3" fmla="*/ 0 h 182956"/>
                    <a:gd name="connsiteX4" fmla="*/ 182957 w 182956"/>
                    <a:gd name="connsiteY4" fmla="*/ 91479 h 182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6" h="182956">
                      <a:moveTo>
                        <a:pt x="182957" y="91479"/>
                      </a:moveTo>
                      <a:cubicBezTo>
                        <a:pt x="182957" y="142001"/>
                        <a:pt x="142001" y="182957"/>
                        <a:pt x="91478" y="182957"/>
                      </a:cubicBezTo>
                      <a:cubicBezTo>
                        <a:pt x="40956" y="182957"/>
                        <a:pt x="0" y="142001"/>
                        <a:pt x="0" y="91479"/>
                      </a:cubicBezTo>
                      <a:cubicBezTo>
                        <a:pt x="0" y="40957"/>
                        <a:pt x="40956" y="0"/>
                        <a:pt x="91478" y="0"/>
                      </a:cubicBezTo>
                      <a:cubicBezTo>
                        <a:pt x="142001" y="0"/>
                        <a:pt x="182957" y="40957"/>
                        <a:pt x="182957" y="91479"/>
                      </a:cubicBezTo>
                      <a:close/>
                    </a:path>
                  </a:pathLst>
                </a:custGeom>
                <a:noFill/>
                <a:ln w="6347" cap="flat">
                  <a:solidFill>
                    <a:srgbClr val="F7912B"/>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62" name="شكل حر: شكل 61">
                  <a:extLst>
                    <a:ext uri="{FF2B5EF4-FFF2-40B4-BE49-F238E27FC236}">
                      <a16:creationId xmlns:a16="http://schemas.microsoft.com/office/drawing/2014/main" id="{52FA11E4-9523-4123-B17E-9B7BA8DF9BA2}"/>
                    </a:ext>
                  </a:extLst>
                </p:cNvPr>
                <p:cNvSpPr/>
                <p:nvPr/>
              </p:nvSpPr>
              <p:spPr>
                <a:xfrm>
                  <a:off x="552682" y="7371635"/>
                  <a:ext cx="91478" cy="182956"/>
                </a:xfrm>
                <a:custGeom>
                  <a:avLst/>
                  <a:gdLst>
                    <a:gd name="connsiteX0" fmla="*/ 91478 w 91478"/>
                    <a:gd name="connsiteY0" fmla="*/ 91479 h 182956"/>
                    <a:gd name="connsiteX1" fmla="*/ 45739 w 91478"/>
                    <a:gd name="connsiteY1" fmla="*/ 182957 h 182956"/>
                    <a:gd name="connsiteX2" fmla="*/ 0 w 91478"/>
                    <a:gd name="connsiteY2" fmla="*/ 91479 h 182956"/>
                    <a:gd name="connsiteX3" fmla="*/ 45739 w 91478"/>
                    <a:gd name="connsiteY3" fmla="*/ 0 h 182956"/>
                    <a:gd name="connsiteX4" fmla="*/ 91478 w 91478"/>
                    <a:gd name="connsiteY4" fmla="*/ 91479 h 182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78" h="182956">
                      <a:moveTo>
                        <a:pt x="91478" y="91479"/>
                      </a:moveTo>
                      <a:cubicBezTo>
                        <a:pt x="91478" y="142001"/>
                        <a:pt x="71000" y="182957"/>
                        <a:pt x="45739" y="182957"/>
                      </a:cubicBezTo>
                      <a:cubicBezTo>
                        <a:pt x="20478" y="182957"/>
                        <a:pt x="0" y="142001"/>
                        <a:pt x="0" y="91479"/>
                      </a:cubicBezTo>
                      <a:cubicBezTo>
                        <a:pt x="0" y="40957"/>
                        <a:pt x="20478" y="0"/>
                        <a:pt x="45739" y="0"/>
                      </a:cubicBezTo>
                      <a:cubicBezTo>
                        <a:pt x="71000" y="0"/>
                        <a:pt x="91478" y="40957"/>
                        <a:pt x="91478" y="91479"/>
                      </a:cubicBezTo>
                      <a:close/>
                    </a:path>
                  </a:pathLst>
                </a:custGeom>
                <a:noFill/>
                <a:ln w="3174" cap="flat">
                  <a:solidFill>
                    <a:srgbClr val="F7912B"/>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63" name="شكل حر: شكل 62">
                  <a:extLst>
                    <a:ext uri="{FF2B5EF4-FFF2-40B4-BE49-F238E27FC236}">
                      <a16:creationId xmlns:a16="http://schemas.microsoft.com/office/drawing/2014/main" id="{E82B88B7-EC4F-42B6-9327-4CF79D2A65F6}"/>
                    </a:ext>
                  </a:extLst>
                </p:cNvPr>
                <p:cNvSpPr/>
                <p:nvPr/>
              </p:nvSpPr>
              <p:spPr>
                <a:xfrm>
                  <a:off x="506942" y="7417374"/>
                  <a:ext cx="182956" cy="91478"/>
                </a:xfrm>
                <a:custGeom>
                  <a:avLst/>
                  <a:gdLst>
                    <a:gd name="connsiteX0" fmla="*/ 182957 w 182956"/>
                    <a:gd name="connsiteY0" fmla="*/ 45740 h 91478"/>
                    <a:gd name="connsiteX1" fmla="*/ 91478 w 182956"/>
                    <a:gd name="connsiteY1" fmla="*/ 91478 h 91478"/>
                    <a:gd name="connsiteX2" fmla="*/ 0 w 182956"/>
                    <a:gd name="connsiteY2" fmla="*/ 45740 h 91478"/>
                    <a:gd name="connsiteX3" fmla="*/ 91478 w 182956"/>
                    <a:gd name="connsiteY3" fmla="*/ 1 h 91478"/>
                    <a:gd name="connsiteX4" fmla="*/ 182957 w 182956"/>
                    <a:gd name="connsiteY4" fmla="*/ 45740 h 91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6" h="91478">
                      <a:moveTo>
                        <a:pt x="182957" y="45740"/>
                      </a:moveTo>
                      <a:cubicBezTo>
                        <a:pt x="182957" y="71001"/>
                        <a:pt x="142001" y="91478"/>
                        <a:pt x="91478" y="91478"/>
                      </a:cubicBezTo>
                      <a:cubicBezTo>
                        <a:pt x="40956" y="91478"/>
                        <a:pt x="0" y="71001"/>
                        <a:pt x="0" y="45740"/>
                      </a:cubicBezTo>
                      <a:cubicBezTo>
                        <a:pt x="0" y="20479"/>
                        <a:pt x="40956" y="1"/>
                        <a:pt x="91478" y="1"/>
                      </a:cubicBezTo>
                      <a:cubicBezTo>
                        <a:pt x="142001" y="1"/>
                        <a:pt x="182957" y="20479"/>
                        <a:pt x="182957" y="45740"/>
                      </a:cubicBezTo>
                      <a:close/>
                    </a:path>
                  </a:pathLst>
                </a:custGeom>
                <a:noFill/>
                <a:ln w="3174" cap="flat">
                  <a:solidFill>
                    <a:srgbClr val="F7912B"/>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1024" name="مربع نص 1023">
                <a:extLst>
                  <a:ext uri="{FF2B5EF4-FFF2-40B4-BE49-F238E27FC236}">
                    <a16:creationId xmlns:a16="http://schemas.microsoft.com/office/drawing/2014/main" id="{FED8965D-D8B2-487F-923D-E337722C3817}"/>
                  </a:ext>
                </a:extLst>
              </p:cNvPr>
              <p:cNvSpPr txBox="1"/>
              <p:nvPr/>
            </p:nvSpPr>
            <p:spPr>
              <a:xfrm>
                <a:off x="743360" y="7374639"/>
                <a:ext cx="1685077" cy="246221"/>
              </a:xfrm>
              <a:prstGeom prst="rect">
                <a:avLst/>
              </a:prstGeom>
              <a:noFill/>
            </p:spPr>
            <p:txBody>
              <a:bodyPr wrap="none" rtlCol="1">
                <a:spAutoFit/>
              </a:bodyPr>
              <a:lstStyle/>
              <a:p>
                <a:pPr algn="r" rtl="1"/>
                <a:r>
                  <a:rPr lang="ar-SA" sz="1000" spc="0" baseline="0" dirty="0">
                    <a:solidFill>
                      <a:srgbClr val="FFFFFF"/>
                    </a:solidFill>
                    <a:latin typeface="Expo Arabic Light" panose="00000400000000000000" pitchFamily="2" charset="-78"/>
                    <a:cs typeface="Expo Arabic Light" panose="00000400000000000000" pitchFamily="2" charset="-78"/>
                    <a:sym typeface="Arial"/>
                    <a:rtl val="0"/>
                  </a:rPr>
                  <a:t>www.yourcompany.com</a:t>
                </a:r>
              </a:p>
            </p:txBody>
          </p:sp>
        </p:grpSp>
        <p:grpSp>
          <p:nvGrpSpPr>
            <p:cNvPr id="1025" name="رسم 4">
              <a:extLst>
                <a:ext uri="{FF2B5EF4-FFF2-40B4-BE49-F238E27FC236}">
                  <a16:creationId xmlns:a16="http://schemas.microsoft.com/office/drawing/2014/main" id="{5679BDC1-6F4C-4ECF-BA87-F0C1119D3B28}"/>
                </a:ext>
              </a:extLst>
            </p:cNvPr>
            <p:cNvGrpSpPr/>
            <p:nvPr/>
          </p:nvGrpSpPr>
          <p:grpSpPr>
            <a:xfrm>
              <a:off x="487770" y="6214178"/>
              <a:ext cx="1973246" cy="285822"/>
              <a:chOff x="487770" y="6214178"/>
              <a:chExt cx="1973246" cy="285822"/>
            </a:xfrm>
          </p:grpSpPr>
          <p:sp>
            <p:nvSpPr>
              <p:cNvPr id="1026" name="شكل حر: شكل 1025">
                <a:extLst>
                  <a:ext uri="{FF2B5EF4-FFF2-40B4-BE49-F238E27FC236}">
                    <a16:creationId xmlns:a16="http://schemas.microsoft.com/office/drawing/2014/main" id="{7592136F-5483-47C6-8A02-A74D5B0A2805}"/>
                  </a:ext>
                </a:extLst>
              </p:cNvPr>
              <p:cNvSpPr/>
              <p:nvPr/>
            </p:nvSpPr>
            <p:spPr>
              <a:xfrm>
                <a:off x="487770" y="6214178"/>
                <a:ext cx="219968" cy="215990"/>
              </a:xfrm>
              <a:custGeom>
                <a:avLst/>
                <a:gdLst>
                  <a:gd name="connsiteX0" fmla="*/ 218646 w 219968"/>
                  <a:gd name="connsiteY0" fmla="*/ 85126 h 215990"/>
                  <a:gd name="connsiteX1" fmla="*/ 185612 w 219968"/>
                  <a:gd name="connsiteY1" fmla="*/ 58445 h 215990"/>
                  <a:gd name="connsiteX2" fmla="*/ 185612 w 219968"/>
                  <a:gd name="connsiteY2" fmla="*/ 10164 h 215990"/>
                  <a:gd name="connsiteX3" fmla="*/ 183071 w 219968"/>
                  <a:gd name="connsiteY3" fmla="*/ 7623 h 215990"/>
                  <a:gd name="connsiteX4" fmla="*/ 152579 w 219968"/>
                  <a:gd name="connsiteY4" fmla="*/ 7623 h 215990"/>
                  <a:gd name="connsiteX5" fmla="*/ 150038 w 219968"/>
                  <a:gd name="connsiteY5" fmla="*/ 10164 h 215990"/>
                  <a:gd name="connsiteX6" fmla="*/ 150038 w 219968"/>
                  <a:gd name="connsiteY6" fmla="*/ 30493 h 215990"/>
                  <a:gd name="connsiteX7" fmla="*/ 111922 w 219968"/>
                  <a:gd name="connsiteY7" fmla="*/ 0 h 215990"/>
                  <a:gd name="connsiteX8" fmla="*/ 108110 w 219968"/>
                  <a:gd name="connsiteY8" fmla="*/ 0 h 215990"/>
                  <a:gd name="connsiteX9" fmla="*/ 1385 w 219968"/>
                  <a:gd name="connsiteY9" fmla="*/ 85126 h 215990"/>
                  <a:gd name="connsiteX10" fmla="*/ 2656 w 219968"/>
                  <a:gd name="connsiteY10" fmla="*/ 90208 h 215990"/>
                  <a:gd name="connsiteX11" fmla="*/ 20443 w 219968"/>
                  <a:gd name="connsiteY11" fmla="*/ 90208 h 215990"/>
                  <a:gd name="connsiteX12" fmla="*/ 20443 w 219968"/>
                  <a:gd name="connsiteY12" fmla="*/ 210909 h 215990"/>
                  <a:gd name="connsiteX13" fmla="*/ 25525 w 219968"/>
                  <a:gd name="connsiteY13" fmla="*/ 215991 h 215990"/>
                  <a:gd name="connsiteX14" fmla="*/ 75076 w 219968"/>
                  <a:gd name="connsiteY14" fmla="*/ 215991 h 215990"/>
                  <a:gd name="connsiteX15" fmla="*/ 83970 w 219968"/>
                  <a:gd name="connsiteY15" fmla="*/ 207097 h 215990"/>
                  <a:gd name="connsiteX16" fmla="*/ 83970 w 219968"/>
                  <a:gd name="connsiteY16" fmla="*/ 139759 h 215990"/>
                  <a:gd name="connsiteX17" fmla="*/ 89052 w 219968"/>
                  <a:gd name="connsiteY17" fmla="*/ 134677 h 215990"/>
                  <a:gd name="connsiteX18" fmla="*/ 129709 w 219968"/>
                  <a:gd name="connsiteY18" fmla="*/ 134677 h 215990"/>
                  <a:gd name="connsiteX19" fmla="*/ 134791 w 219968"/>
                  <a:gd name="connsiteY19" fmla="*/ 139759 h 215990"/>
                  <a:gd name="connsiteX20" fmla="*/ 134791 w 219968"/>
                  <a:gd name="connsiteY20" fmla="*/ 207097 h 215990"/>
                  <a:gd name="connsiteX21" fmla="*/ 143685 w 219968"/>
                  <a:gd name="connsiteY21" fmla="*/ 215991 h 215990"/>
                  <a:gd name="connsiteX22" fmla="*/ 193236 w 219968"/>
                  <a:gd name="connsiteY22" fmla="*/ 215991 h 215990"/>
                  <a:gd name="connsiteX23" fmla="*/ 198318 w 219968"/>
                  <a:gd name="connsiteY23" fmla="*/ 210909 h 215990"/>
                  <a:gd name="connsiteX24" fmla="*/ 198318 w 219968"/>
                  <a:gd name="connsiteY24" fmla="*/ 90208 h 215990"/>
                  <a:gd name="connsiteX25" fmla="*/ 216105 w 219968"/>
                  <a:gd name="connsiteY25" fmla="*/ 90208 h 215990"/>
                  <a:gd name="connsiteX26" fmla="*/ 218646 w 219968"/>
                  <a:gd name="connsiteY26" fmla="*/ 85126 h 215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9968" h="215990">
                    <a:moveTo>
                      <a:pt x="218646" y="85126"/>
                    </a:moveTo>
                    <a:lnTo>
                      <a:pt x="185612" y="58445"/>
                    </a:lnTo>
                    <a:lnTo>
                      <a:pt x="185612" y="10164"/>
                    </a:lnTo>
                    <a:cubicBezTo>
                      <a:pt x="185612" y="8894"/>
                      <a:pt x="184342" y="7623"/>
                      <a:pt x="183071" y="7623"/>
                    </a:cubicBezTo>
                    <a:lnTo>
                      <a:pt x="152579" y="7623"/>
                    </a:lnTo>
                    <a:cubicBezTo>
                      <a:pt x="151308" y="7623"/>
                      <a:pt x="150038" y="8894"/>
                      <a:pt x="150038" y="10164"/>
                    </a:cubicBezTo>
                    <a:lnTo>
                      <a:pt x="150038" y="30493"/>
                    </a:lnTo>
                    <a:lnTo>
                      <a:pt x="111922" y="0"/>
                    </a:lnTo>
                    <a:cubicBezTo>
                      <a:pt x="110651" y="0"/>
                      <a:pt x="109380" y="0"/>
                      <a:pt x="108110" y="0"/>
                    </a:cubicBezTo>
                    <a:lnTo>
                      <a:pt x="1385" y="85126"/>
                    </a:lnTo>
                    <a:cubicBezTo>
                      <a:pt x="-1156" y="86396"/>
                      <a:pt x="115" y="90208"/>
                      <a:pt x="2656" y="90208"/>
                    </a:cubicBezTo>
                    <a:lnTo>
                      <a:pt x="20443" y="90208"/>
                    </a:lnTo>
                    <a:lnTo>
                      <a:pt x="20443" y="210909"/>
                    </a:lnTo>
                    <a:cubicBezTo>
                      <a:pt x="20443" y="213449"/>
                      <a:pt x="22984" y="215991"/>
                      <a:pt x="25525" y="215991"/>
                    </a:cubicBezTo>
                    <a:lnTo>
                      <a:pt x="75076" y="215991"/>
                    </a:lnTo>
                    <a:cubicBezTo>
                      <a:pt x="80158" y="215991"/>
                      <a:pt x="83970" y="212179"/>
                      <a:pt x="83970" y="207097"/>
                    </a:cubicBezTo>
                    <a:lnTo>
                      <a:pt x="83970" y="139759"/>
                    </a:lnTo>
                    <a:cubicBezTo>
                      <a:pt x="83970" y="137217"/>
                      <a:pt x="86511" y="134677"/>
                      <a:pt x="89052" y="134677"/>
                    </a:cubicBezTo>
                    <a:lnTo>
                      <a:pt x="129709" y="134677"/>
                    </a:lnTo>
                    <a:cubicBezTo>
                      <a:pt x="132250" y="134677"/>
                      <a:pt x="134791" y="137217"/>
                      <a:pt x="134791" y="139759"/>
                    </a:cubicBezTo>
                    <a:lnTo>
                      <a:pt x="134791" y="207097"/>
                    </a:lnTo>
                    <a:cubicBezTo>
                      <a:pt x="134791" y="212179"/>
                      <a:pt x="138603" y="215991"/>
                      <a:pt x="143685" y="215991"/>
                    </a:cubicBezTo>
                    <a:lnTo>
                      <a:pt x="193236" y="215991"/>
                    </a:lnTo>
                    <a:cubicBezTo>
                      <a:pt x="195777" y="215991"/>
                      <a:pt x="198318" y="213449"/>
                      <a:pt x="198318" y="210909"/>
                    </a:cubicBezTo>
                    <a:lnTo>
                      <a:pt x="198318" y="90208"/>
                    </a:lnTo>
                    <a:lnTo>
                      <a:pt x="216105" y="90208"/>
                    </a:lnTo>
                    <a:cubicBezTo>
                      <a:pt x="219917" y="90208"/>
                      <a:pt x="221187" y="87667"/>
                      <a:pt x="218646" y="85126"/>
                    </a:cubicBezTo>
                    <a:close/>
                  </a:path>
                </a:pathLst>
              </a:custGeom>
              <a:noFill/>
              <a:ln w="6347" cap="flat">
                <a:solidFill>
                  <a:srgbClr val="F7912B"/>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27" name="مربع نص 1026">
                <a:extLst>
                  <a:ext uri="{FF2B5EF4-FFF2-40B4-BE49-F238E27FC236}">
                    <a16:creationId xmlns:a16="http://schemas.microsoft.com/office/drawing/2014/main" id="{BBFAE682-AA27-40FE-8E0B-6970DE526A8D}"/>
                  </a:ext>
                </a:extLst>
              </p:cNvPr>
              <p:cNvSpPr txBox="1"/>
              <p:nvPr/>
            </p:nvSpPr>
            <p:spPr>
              <a:xfrm>
                <a:off x="761512" y="6253779"/>
                <a:ext cx="1699504" cy="246221"/>
              </a:xfrm>
              <a:prstGeom prst="rect">
                <a:avLst/>
              </a:prstGeom>
              <a:noFill/>
            </p:spPr>
            <p:txBody>
              <a:bodyPr wrap="none" rtlCol="1">
                <a:spAutoFit/>
              </a:bodyPr>
              <a:lstStyle/>
              <a:p>
                <a:pPr algn="r" rtl="1"/>
                <a:r>
                  <a:rPr lang="ar-SA" sz="1000" dirty="0">
                    <a:solidFill>
                      <a:srgbClr val="FFFFFF"/>
                    </a:solidFill>
                    <a:latin typeface="Expo Arabic Light" panose="00000400000000000000" pitchFamily="2" charset="-78"/>
                    <a:cs typeface="Expo Arabic Light" panose="00000400000000000000" pitchFamily="2" charset="-78"/>
                    <a:sym typeface="Arial"/>
                    <a:rtl val="0"/>
                  </a:rPr>
                  <a:t>اكتـب العنـوان الخاص بك هنـا</a:t>
                </a:r>
                <a:endParaRPr lang="ar-SA" sz="1000" spc="0" baseline="0" dirty="0">
                  <a:solidFill>
                    <a:srgbClr val="FFFFFF"/>
                  </a:solidFill>
                  <a:latin typeface="Expo Arabic Light" panose="00000400000000000000" pitchFamily="2" charset="-78"/>
                  <a:cs typeface="Expo Arabic Light" panose="00000400000000000000" pitchFamily="2" charset="-78"/>
                  <a:sym typeface="Arial"/>
                  <a:rtl val="0"/>
                </a:endParaRPr>
              </a:p>
            </p:txBody>
          </p:sp>
        </p:grpSp>
        <p:grpSp>
          <p:nvGrpSpPr>
            <p:cNvPr id="1028" name="رسم 4">
              <a:extLst>
                <a:ext uri="{FF2B5EF4-FFF2-40B4-BE49-F238E27FC236}">
                  <a16:creationId xmlns:a16="http://schemas.microsoft.com/office/drawing/2014/main" id="{5679BDC1-6F4C-4ECF-BA87-F0C1119D3B28}"/>
                </a:ext>
              </a:extLst>
            </p:cNvPr>
            <p:cNvGrpSpPr/>
            <p:nvPr/>
          </p:nvGrpSpPr>
          <p:grpSpPr>
            <a:xfrm>
              <a:off x="501860" y="6581324"/>
              <a:ext cx="1757968" cy="246221"/>
              <a:chOff x="501860" y="6581324"/>
              <a:chExt cx="1757968" cy="246221"/>
            </a:xfrm>
          </p:grpSpPr>
          <p:grpSp>
            <p:nvGrpSpPr>
              <p:cNvPr id="1029" name="رسم 4">
                <a:extLst>
                  <a:ext uri="{FF2B5EF4-FFF2-40B4-BE49-F238E27FC236}">
                    <a16:creationId xmlns:a16="http://schemas.microsoft.com/office/drawing/2014/main" id="{5679BDC1-6F4C-4ECF-BA87-F0C1119D3B28}"/>
                  </a:ext>
                </a:extLst>
              </p:cNvPr>
              <p:cNvGrpSpPr/>
              <p:nvPr/>
            </p:nvGrpSpPr>
            <p:grpSpPr>
              <a:xfrm>
                <a:off x="501860" y="6618208"/>
                <a:ext cx="191850" cy="130864"/>
                <a:chOff x="501860" y="6618208"/>
                <a:chExt cx="191850" cy="130864"/>
              </a:xfrm>
              <a:noFill/>
            </p:grpSpPr>
            <p:sp>
              <p:nvSpPr>
                <p:cNvPr id="1033" name="شكل حر: شكل 1032">
                  <a:extLst>
                    <a:ext uri="{FF2B5EF4-FFF2-40B4-BE49-F238E27FC236}">
                      <a16:creationId xmlns:a16="http://schemas.microsoft.com/office/drawing/2014/main" id="{46066909-27AB-4059-9B28-CEC9196AE43B}"/>
                    </a:ext>
                  </a:extLst>
                </p:cNvPr>
                <p:cNvSpPr/>
                <p:nvPr/>
              </p:nvSpPr>
              <p:spPr>
                <a:xfrm>
                  <a:off x="501860" y="6618208"/>
                  <a:ext cx="191850" cy="130864"/>
                </a:xfrm>
                <a:custGeom>
                  <a:avLst/>
                  <a:gdLst>
                    <a:gd name="connsiteX0" fmla="*/ 188039 w 191850"/>
                    <a:gd name="connsiteY0" fmla="*/ 130865 h 130864"/>
                    <a:gd name="connsiteX1" fmla="*/ 3812 w 191850"/>
                    <a:gd name="connsiteY1" fmla="*/ 130865 h 130864"/>
                    <a:gd name="connsiteX2" fmla="*/ 0 w 191850"/>
                    <a:gd name="connsiteY2" fmla="*/ 127053 h 130864"/>
                    <a:gd name="connsiteX3" fmla="*/ 0 w 191850"/>
                    <a:gd name="connsiteY3" fmla="*/ 3811 h 130864"/>
                    <a:gd name="connsiteX4" fmla="*/ 3812 w 191850"/>
                    <a:gd name="connsiteY4" fmla="*/ 0 h 130864"/>
                    <a:gd name="connsiteX5" fmla="*/ 188039 w 191850"/>
                    <a:gd name="connsiteY5" fmla="*/ 0 h 130864"/>
                    <a:gd name="connsiteX6" fmla="*/ 191851 w 191850"/>
                    <a:gd name="connsiteY6" fmla="*/ 3811 h 130864"/>
                    <a:gd name="connsiteX7" fmla="*/ 191851 w 191850"/>
                    <a:gd name="connsiteY7" fmla="*/ 127053 h 130864"/>
                    <a:gd name="connsiteX8" fmla="*/ 188039 w 191850"/>
                    <a:gd name="connsiteY8" fmla="*/ 130865 h 130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850" h="130864">
                      <a:moveTo>
                        <a:pt x="188039" y="130865"/>
                      </a:moveTo>
                      <a:lnTo>
                        <a:pt x="3812" y="130865"/>
                      </a:lnTo>
                      <a:cubicBezTo>
                        <a:pt x="1271" y="130865"/>
                        <a:pt x="0" y="129594"/>
                        <a:pt x="0" y="127053"/>
                      </a:cubicBezTo>
                      <a:lnTo>
                        <a:pt x="0" y="3811"/>
                      </a:lnTo>
                      <a:cubicBezTo>
                        <a:pt x="0" y="1270"/>
                        <a:pt x="1271" y="0"/>
                        <a:pt x="3812" y="0"/>
                      </a:cubicBezTo>
                      <a:lnTo>
                        <a:pt x="188039" y="0"/>
                      </a:lnTo>
                      <a:cubicBezTo>
                        <a:pt x="190580" y="0"/>
                        <a:pt x="191851" y="1270"/>
                        <a:pt x="191851" y="3811"/>
                      </a:cubicBezTo>
                      <a:lnTo>
                        <a:pt x="191851" y="127053"/>
                      </a:lnTo>
                      <a:cubicBezTo>
                        <a:pt x="191851" y="128324"/>
                        <a:pt x="190580" y="130865"/>
                        <a:pt x="188039" y="130865"/>
                      </a:cubicBezTo>
                      <a:close/>
                    </a:path>
                  </a:pathLst>
                </a:custGeom>
                <a:noFill/>
                <a:ln w="6347" cap="flat">
                  <a:solidFill>
                    <a:srgbClr val="F7912B"/>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34" name="شكل حر: شكل 1033">
                  <a:extLst>
                    <a:ext uri="{FF2B5EF4-FFF2-40B4-BE49-F238E27FC236}">
                      <a16:creationId xmlns:a16="http://schemas.microsoft.com/office/drawing/2014/main" id="{7D1BDEC4-FC61-450E-8915-CD0753BEF594}"/>
                    </a:ext>
                  </a:extLst>
                </p:cNvPr>
                <p:cNvSpPr/>
                <p:nvPr/>
              </p:nvSpPr>
              <p:spPr>
                <a:xfrm>
                  <a:off x="504401" y="6619479"/>
                  <a:ext cx="188038" cy="74961"/>
                </a:xfrm>
                <a:custGeom>
                  <a:avLst/>
                  <a:gdLst>
                    <a:gd name="connsiteX0" fmla="*/ 0 w 188038"/>
                    <a:gd name="connsiteY0" fmla="*/ 1270 h 74961"/>
                    <a:gd name="connsiteX1" fmla="*/ 73691 w 188038"/>
                    <a:gd name="connsiteY1" fmla="*/ 67338 h 74961"/>
                    <a:gd name="connsiteX2" fmla="*/ 111807 w 188038"/>
                    <a:gd name="connsiteY2" fmla="*/ 67338 h 74961"/>
                    <a:gd name="connsiteX3" fmla="*/ 188039 w 188038"/>
                    <a:gd name="connsiteY3" fmla="*/ 0 h 74961"/>
                  </a:gdLst>
                  <a:ahLst/>
                  <a:cxnLst>
                    <a:cxn ang="0">
                      <a:pos x="connsiteX0" y="connsiteY0"/>
                    </a:cxn>
                    <a:cxn ang="0">
                      <a:pos x="connsiteX1" y="connsiteY1"/>
                    </a:cxn>
                    <a:cxn ang="0">
                      <a:pos x="connsiteX2" y="connsiteY2"/>
                    </a:cxn>
                    <a:cxn ang="0">
                      <a:pos x="connsiteX3" y="connsiteY3"/>
                    </a:cxn>
                  </a:cxnLst>
                  <a:rect l="l" t="t" r="r" b="b"/>
                  <a:pathLst>
                    <a:path w="188038" h="74961">
                      <a:moveTo>
                        <a:pt x="0" y="1270"/>
                      </a:moveTo>
                      <a:lnTo>
                        <a:pt x="73691" y="67338"/>
                      </a:lnTo>
                      <a:cubicBezTo>
                        <a:pt x="85126" y="77502"/>
                        <a:pt x="100372" y="77502"/>
                        <a:pt x="111807" y="67338"/>
                      </a:cubicBezTo>
                      <a:lnTo>
                        <a:pt x="188039" y="0"/>
                      </a:lnTo>
                    </a:path>
                  </a:pathLst>
                </a:custGeom>
                <a:noFill/>
                <a:ln w="3174" cap="flat">
                  <a:solidFill>
                    <a:srgbClr val="F7912B"/>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1037" name="مربع نص 1036">
                <a:extLst>
                  <a:ext uri="{FF2B5EF4-FFF2-40B4-BE49-F238E27FC236}">
                    <a16:creationId xmlns:a16="http://schemas.microsoft.com/office/drawing/2014/main" id="{CF37A6B8-3862-4CF4-AE9B-A15E58FEBF02}"/>
                  </a:ext>
                </a:extLst>
              </p:cNvPr>
              <p:cNvSpPr txBox="1"/>
              <p:nvPr/>
            </p:nvSpPr>
            <p:spPr>
              <a:xfrm>
                <a:off x="765508" y="6581324"/>
                <a:ext cx="1494320" cy="246221"/>
              </a:xfrm>
              <a:prstGeom prst="rect">
                <a:avLst/>
              </a:prstGeom>
              <a:noFill/>
            </p:spPr>
            <p:txBody>
              <a:bodyPr wrap="none" rtlCol="1">
                <a:spAutoFit/>
              </a:bodyPr>
              <a:lstStyle/>
              <a:p>
                <a:pPr algn="r" rtl="1"/>
                <a:r>
                  <a:rPr lang="ar-SA" sz="1000" spc="0" baseline="0" dirty="0">
                    <a:solidFill>
                      <a:srgbClr val="FFFFFF"/>
                    </a:solidFill>
                    <a:latin typeface="Expo Arabic Light" panose="00000400000000000000" pitchFamily="2" charset="-78"/>
                    <a:cs typeface="Expo Arabic Light" panose="00000400000000000000" pitchFamily="2" charset="-78"/>
                    <a:sym typeface="Arial"/>
                    <a:rtl val="0"/>
                  </a:rPr>
                  <a:t>email@company.com</a:t>
                </a:r>
              </a:p>
            </p:txBody>
          </p:sp>
        </p:grpSp>
        <p:grpSp>
          <p:nvGrpSpPr>
            <p:cNvPr id="1040" name="رسم 4">
              <a:extLst>
                <a:ext uri="{FF2B5EF4-FFF2-40B4-BE49-F238E27FC236}">
                  <a16:creationId xmlns:a16="http://schemas.microsoft.com/office/drawing/2014/main" id="{5679BDC1-6F4C-4ECF-BA87-F0C1119D3B28}"/>
                </a:ext>
              </a:extLst>
            </p:cNvPr>
            <p:cNvGrpSpPr/>
            <p:nvPr/>
          </p:nvGrpSpPr>
          <p:grpSpPr>
            <a:xfrm>
              <a:off x="532353" y="6977769"/>
              <a:ext cx="1961059" cy="252796"/>
              <a:chOff x="532353" y="6977769"/>
              <a:chExt cx="1961059" cy="252796"/>
            </a:xfrm>
          </p:grpSpPr>
          <p:grpSp>
            <p:nvGrpSpPr>
              <p:cNvPr id="1041" name="رسم 4">
                <a:extLst>
                  <a:ext uri="{FF2B5EF4-FFF2-40B4-BE49-F238E27FC236}">
                    <a16:creationId xmlns:a16="http://schemas.microsoft.com/office/drawing/2014/main" id="{5679BDC1-6F4C-4ECF-BA87-F0C1119D3B28}"/>
                  </a:ext>
                </a:extLst>
              </p:cNvPr>
              <p:cNvGrpSpPr/>
              <p:nvPr/>
            </p:nvGrpSpPr>
            <p:grpSpPr>
              <a:xfrm>
                <a:off x="532353" y="6977769"/>
                <a:ext cx="132135" cy="191850"/>
                <a:chOff x="532353" y="6977769"/>
                <a:chExt cx="132135" cy="191850"/>
              </a:xfrm>
              <a:noFill/>
            </p:grpSpPr>
            <p:sp>
              <p:nvSpPr>
                <p:cNvPr id="1042" name="شكل حر: شكل 1041">
                  <a:extLst>
                    <a:ext uri="{FF2B5EF4-FFF2-40B4-BE49-F238E27FC236}">
                      <a16:creationId xmlns:a16="http://schemas.microsoft.com/office/drawing/2014/main" id="{CC8CFFA0-2E47-4190-9A54-E4DC2C1116DB}"/>
                    </a:ext>
                  </a:extLst>
                </p:cNvPr>
                <p:cNvSpPr/>
                <p:nvPr/>
              </p:nvSpPr>
              <p:spPr>
                <a:xfrm>
                  <a:off x="533624" y="6977769"/>
                  <a:ext cx="130864" cy="191850"/>
                </a:xfrm>
                <a:custGeom>
                  <a:avLst/>
                  <a:gdLst>
                    <a:gd name="connsiteX0" fmla="*/ 130865 w 130864"/>
                    <a:gd name="connsiteY0" fmla="*/ 3811 h 191850"/>
                    <a:gd name="connsiteX1" fmla="*/ 130865 w 130864"/>
                    <a:gd name="connsiteY1" fmla="*/ 188039 h 191850"/>
                    <a:gd name="connsiteX2" fmla="*/ 127053 w 130864"/>
                    <a:gd name="connsiteY2" fmla="*/ 191850 h 191850"/>
                    <a:gd name="connsiteX3" fmla="*/ 3812 w 130864"/>
                    <a:gd name="connsiteY3" fmla="*/ 191850 h 191850"/>
                    <a:gd name="connsiteX4" fmla="*/ 0 w 130864"/>
                    <a:gd name="connsiteY4" fmla="*/ 188039 h 191850"/>
                    <a:gd name="connsiteX5" fmla="*/ 0 w 130864"/>
                    <a:gd name="connsiteY5" fmla="*/ 3811 h 191850"/>
                    <a:gd name="connsiteX6" fmla="*/ 3812 w 130864"/>
                    <a:gd name="connsiteY6" fmla="*/ 0 h 191850"/>
                    <a:gd name="connsiteX7" fmla="*/ 127053 w 130864"/>
                    <a:gd name="connsiteY7" fmla="*/ 0 h 191850"/>
                    <a:gd name="connsiteX8" fmla="*/ 130865 w 130864"/>
                    <a:gd name="connsiteY8" fmla="*/ 3811 h 191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864" h="191850">
                      <a:moveTo>
                        <a:pt x="130865" y="3811"/>
                      </a:moveTo>
                      <a:lnTo>
                        <a:pt x="130865" y="188039"/>
                      </a:lnTo>
                      <a:cubicBezTo>
                        <a:pt x="130865" y="190580"/>
                        <a:pt x="129594" y="191850"/>
                        <a:pt x="127053" y="191850"/>
                      </a:cubicBezTo>
                      <a:lnTo>
                        <a:pt x="3812" y="191850"/>
                      </a:lnTo>
                      <a:cubicBezTo>
                        <a:pt x="1271" y="191850"/>
                        <a:pt x="0" y="190580"/>
                        <a:pt x="0" y="188039"/>
                      </a:cubicBezTo>
                      <a:lnTo>
                        <a:pt x="0" y="3811"/>
                      </a:lnTo>
                      <a:cubicBezTo>
                        <a:pt x="0" y="1270"/>
                        <a:pt x="1271" y="0"/>
                        <a:pt x="3812" y="0"/>
                      </a:cubicBezTo>
                      <a:lnTo>
                        <a:pt x="127053" y="0"/>
                      </a:lnTo>
                      <a:cubicBezTo>
                        <a:pt x="128324" y="0"/>
                        <a:pt x="130865" y="1270"/>
                        <a:pt x="130865" y="3811"/>
                      </a:cubicBezTo>
                      <a:close/>
                    </a:path>
                  </a:pathLst>
                </a:custGeom>
                <a:noFill/>
                <a:ln w="6347" cap="flat">
                  <a:solidFill>
                    <a:srgbClr val="F7912B"/>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43" name="شكل حر: شكل 1042">
                  <a:extLst>
                    <a:ext uri="{FF2B5EF4-FFF2-40B4-BE49-F238E27FC236}">
                      <a16:creationId xmlns:a16="http://schemas.microsoft.com/office/drawing/2014/main" id="{A1F81452-2BD6-4820-82CE-74450AF5F0E6}"/>
                    </a:ext>
                  </a:extLst>
                </p:cNvPr>
                <p:cNvSpPr/>
                <p:nvPr/>
              </p:nvSpPr>
              <p:spPr>
                <a:xfrm>
                  <a:off x="532353" y="7131504"/>
                  <a:ext cx="132135" cy="12705"/>
                </a:xfrm>
                <a:custGeom>
                  <a:avLst/>
                  <a:gdLst>
                    <a:gd name="connsiteX0" fmla="*/ 0 w 132135"/>
                    <a:gd name="connsiteY0" fmla="*/ 0 h 12705"/>
                    <a:gd name="connsiteX1" fmla="*/ 132135 w 132135"/>
                    <a:gd name="connsiteY1" fmla="*/ 0 h 12705"/>
                  </a:gdLst>
                  <a:ahLst/>
                  <a:cxnLst>
                    <a:cxn ang="0">
                      <a:pos x="connsiteX0" y="connsiteY0"/>
                    </a:cxn>
                    <a:cxn ang="0">
                      <a:pos x="connsiteX1" y="connsiteY1"/>
                    </a:cxn>
                  </a:cxnLst>
                  <a:rect l="l" t="t" r="r" b="b"/>
                  <a:pathLst>
                    <a:path w="132135" h="12705">
                      <a:moveTo>
                        <a:pt x="0" y="0"/>
                      </a:moveTo>
                      <a:lnTo>
                        <a:pt x="132135" y="0"/>
                      </a:lnTo>
                    </a:path>
                  </a:pathLst>
                </a:custGeom>
                <a:ln w="3174" cap="flat">
                  <a:solidFill>
                    <a:srgbClr val="F7912B"/>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44" name="شكل حر: شكل 1043">
                  <a:extLst>
                    <a:ext uri="{FF2B5EF4-FFF2-40B4-BE49-F238E27FC236}">
                      <a16:creationId xmlns:a16="http://schemas.microsoft.com/office/drawing/2014/main" id="{10E919D8-9A57-4BD9-BAE4-666208EECDE1}"/>
                    </a:ext>
                  </a:extLst>
                </p:cNvPr>
                <p:cNvSpPr/>
                <p:nvPr/>
              </p:nvSpPr>
              <p:spPr>
                <a:xfrm>
                  <a:off x="589527" y="7142938"/>
                  <a:ext cx="17787" cy="17787"/>
                </a:xfrm>
                <a:custGeom>
                  <a:avLst/>
                  <a:gdLst>
                    <a:gd name="connsiteX0" fmla="*/ 17787 w 17787"/>
                    <a:gd name="connsiteY0" fmla="*/ 8894 h 17787"/>
                    <a:gd name="connsiteX1" fmla="*/ 8894 w 17787"/>
                    <a:gd name="connsiteY1" fmla="*/ 17788 h 17787"/>
                    <a:gd name="connsiteX2" fmla="*/ 0 w 17787"/>
                    <a:gd name="connsiteY2" fmla="*/ 8894 h 17787"/>
                    <a:gd name="connsiteX3" fmla="*/ 8894 w 17787"/>
                    <a:gd name="connsiteY3" fmla="*/ 0 h 17787"/>
                    <a:gd name="connsiteX4" fmla="*/ 17787 w 17787"/>
                    <a:gd name="connsiteY4" fmla="*/ 8894 h 177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87" h="17787">
                      <a:moveTo>
                        <a:pt x="17787" y="8894"/>
                      </a:moveTo>
                      <a:cubicBezTo>
                        <a:pt x="17787" y="13806"/>
                        <a:pt x="13806" y="17788"/>
                        <a:pt x="8894" y="17788"/>
                      </a:cubicBezTo>
                      <a:cubicBezTo>
                        <a:pt x="3982" y="17788"/>
                        <a:pt x="0" y="13806"/>
                        <a:pt x="0" y="8894"/>
                      </a:cubicBezTo>
                      <a:cubicBezTo>
                        <a:pt x="0" y="3982"/>
                        <a:pt x="3982" y="0"/>
                        <a:pt x="8894" y="0"/>
                      </a:cubicBezTo>
                      <a:cubicBezTo>
                        <a:pt x="13806" y="0"/>
                        <a:pt x="17787" y="3982"/>
                        <a:pt x="17787" y="8894"/>
                      </a:cubicBezTo>
                      <a:close/>
                    </a:path>
                  </a:pathLst>
                </a:custGeom>
                <a:noFill/>
                <a:ln w="3174" cap="flat">
                  <a:solidFill>
                    <a:srgbClr val="F7912B"/>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45" name="شكل حر: شكل 1044">
                  <a:extLst>
                    <a:ext uri="{FF2B5EF4-FFF2-40B4-BE49-F238E27FC236}">
                      <a16:creationId xmlns:a16="http://schemas.microsoft.com/office/drawing/2014/main" id="{AA252B9D-1C4C-4D95-8DDE-A2DA0F039F51}"/>
                    </a:ext>
                  </a:extLst>
                </p:cNvPr>
                <p:cNvSpPr/>
                <p:nvPr/>
              </p:nvSpPr>
              <p:spPr>
                <a:xfrm>
                  <a:off x="557764" y="6991745"/>
                  <a:ext cx="81314" cy="12705"/>
                </a:xfrm>
                <a:custGeom>
                  <a:avLst/>
                  <a:gdLst>
                    <a:gd name="connsiteX0" fmla="*/ 0 w 81314"/>
                    <a:gd name="connsiteY0" fmla="*/ 0 h 12705"/>
                    <a:gd name="connsiteX1" fmla="*/ 81314 w 81314"/>
                    <a:gd name="connsiteY1" fmla="*/ 0 h 12705"/>
                  </a:gdLst>
                  <a:ahLst/>
                  <a:cxnLst>
                    <a:cxn ang="0">
                      <a:pos x="connsiteX0" y="connsiteY0"/>
                    </a:cxn>
                    <a:cxn ang="0">
                      <a:pos x="connsiteX1" y="connsiteY1"/>
                    </a:cxn>
                  </a:cxnLst>
                  <a:rect l="l" t="t" r="r" b="b"/>
                  <a:pathLst>
                    <a:path w="81314" h="12705">
                      <a:moveTo>
                        <a:pt x="0" y="0"/>
                      </a:moveTo>
                      <a:lnTo>
                        <a:pt x="81314" y="0"/>
                      </a:lnTo>
                    </a:path>
                  </a:pathLst>
                </a:custGeom>
                <a:ln w="3174" cap="flat">
                  <a:solidFill>
                    <a:srgbClr val="F7912B"/>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1048" name="مربع نص 1047">
                <a:extLst>
                  <a:ext uri="{FF2B5EF4-FFF2-40B4-BE49-F238E27FC236}">
                    <a16:creationId xmlns:a16="http://schemas.microsoft.com/office/drawing/2014/main" id="{239A9E9B-592F-4D87-B5ED-CAC93B0592FC}"/>
                  </a:ext>
                </a:extLst>
              </p:cNvPr>
              <p:cNvSpPr txBox="1"/>
              <p:nvPr/>
            </p:nvSpPr>
            <p:spPr>
              <a:xfrm>
                <a:off x="752231" y="6984344"/>
                <a:ext cx="1741181" cy="246221"/>
              </a:xfrm>
              <a:prstGeom prst="rect">
                <a:avLst/>
              </a:prstGeom>
              <a:noFill/>
            </p:spPr>
            <p:txBody>
              <a:bodyPr wrap="none" rtlCol="1">
                <a:spAutoFit/>
              </a:bodyPr>
              <a:lstStyle/>
              <a:p>
                <a:pPr algn="r" rtl="1"/>
                <a:r>
                  <a:rPr lang="en-US" sz="1000" spc="0" baseline="0" dirty="0">
                    <a:solidFill>
                      <a:srgbClr val="FFFFFF"/>
                    </a:solidFill>
                    <a:latin typeface="Expo Arabic Light" panose="00000400000000000000" pitchFamily="2" charset="-78"/>
                    <a:cs typeface="Expo Arabic Light" panose="00000400000000000000" pitchFamily="2" charset="-78"/>
                    <a:sym typeface="Arial"/>
                    <a:rtl val="0"/>
                  </a:rPr>
                  <a:t>00000000 / 00000000</a:t>
                </a:r>
                <a:endParaRPr lang="ar-SA" sz="1000" spc="0" baseline="0" dirty="0">
                  <a:solidFill>
                    <a:srgbClr val="FFFFFF"/>
                  </a:solidFill>
                  <a:latin typeface="Expo Arabic Light" panose="00000400000000000000" pitchFamily="2" charset="-78"/>
                  <a:cs typeface="Expo Arabic Light" panose="00000400000000000000" pitchFamily="2" charset="-78"/>
                  <a:sym typeface="Arial"/>
                  <a:rtl val="0"/>
                </a:endParaRPr>
              </a:p>
            </p:txBody>
          </p:sp>
        </p:grpSp>
      </p:grpSp>
      <p:sp>
        <p:nvSpPr>
          <p:cNvPr id="1057" name="شكل حر: شكل 1056">
            <a:extLst>
              <a:ext uri="{FF2B5EF4-FFF2-40B4-BE49-F238E27FC236}">
                <a16:creationId xmlns:a16="http://schemas.microsoft.com/office/drawing/2014/main" id="{313164ED-D322-4C45-9C25-9D9941902DAA}"/>
              </a:ext>
            </a:extLst>
          </p:cNvPr>
          <p:cNvSpPr/>
          <p:nvPr/>
        </p:nvSpPr>
        <p:spPr>
          <a:xfrm flipH="1">
            <a:off x="4080955" y="3638807"/>
            <a:ext cx="12705" cy="2431801"/>
          </a:xfrm>
          <a:custGeom>
            <a:avLst/>
            <a:gdLst>
              <a:gd name="connsiteX0" fmla="*/ 0 w 12705"/>
              <a:gd name="connsiteY0" fmla="*/ 0 h 2431801"/>
              <a:gd name="connsiteX1" fmla="*/ 0 w 12705"/>
              <a:gd name="connsiteY1" fmla="*/ 2431801 h 2431801"/>
            </a:gdLst>
            <a:ahLst/>
            <a:cxnLst>
              <a:cxn ang="0">
                <a:pos x="connsiteX0" y="connsiteY0"/>
              </a:cxn>
              <a:cxn ang="0">
                <a:pos x="connsiteX1" y="connsiteY1"/>
              </a:cxn>
            </a:cxnLst>
            <a:rect l="l" t="t" r="r" b="b"/>
            <a:pathLst>
              <a:path w="12705" h="2431801">
                <a:moveTo>
                  <a:pt x="0" y="0"/>
                </a:moveTo>
                <a:lnTo>
                  <a:pt x="0" y="2431801"/>
                </a:lnTo>
              </a:path>
            </a:pathLst>
          </a:custGeom>
          <a:ln w="6347" cap="flat">
            <a:solidFill>
              <a:srgbClr val="BDBFC1"/>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70" name="مربع نص 1069">
            <a:extLst>
              <a:ext uri="{FF2B5EF4-FFF2-40B4-BE49-F238E27FC236}">
                <a16:creationId xmlns:a16="http://schemas.microsoft.com/office/drawing/2014/main" id="{4217526A-3BEF-4A10-8C70-FAF47FA793F3}"/>
              </a:ext>
            </a:extLst>
          </p:cNvPr>
          <p:cNvSpPr txBox="1"/>
          <p:nvPr/>
        </p:nvSpPr>
        <p:spPr>
          <a:xfrm flipH="1">
            <a:off x="2481698" y="3473250"/>
            <a:ext cx="1534395" cy="246221"/>
          </a:xfrm>
          <a:prstGeom prst="rect">
            <a:avLst/>
          </a:prstGeom>
          <a:noFill/>
        </p:spPr>
        <p:txBody>
          <a:bodyPr wrap="none" rtlCol="1">
            <a:spAutoFit/>
          </a:bodyPr>
          <a:lstStyle/>
          <a:p>
            <a:pPr algn="r" rtl="1"/>
            <a:r>
              <a:rPr lang="ar-SA" sz="1000" spc="0" baseline="0" dirty="0">
                <a:solidFill>
                  <a:srgbClr val="3E3F44"/>
                </a:solidFill>
                <a:latin typeface="Expo Arabic Medium" panose="00000600000000000000" pitchFamily="2" charset="-78"/>
                <a:cs typeface="Expo Arabic Medium" panose="00000600000000000000" pitchFamily="2" charset="-78"/>
                <a:sym typeface="Arial"/>
                <a:rtl val="0"/>
              </a:rPr>
              <a:t>أضـف المستوى التعليمي</a:t>
            </a:r>
          </a:p>
        </p:txBody>
      </p:sp>
      <p:sp>
        <p:nvSpPr>
          <p:cNvPr id="1071" name="مربع نص 1070">
            <a:extLst>
              <a:ext uri="{FF2B5EF4-FFF2-40B4-BE49-F238E27FC236}">
                <a16:creationId xmlns:a16="http://schemas.microsoft.com/office/drawing/2014/main" id="{D4023CFA-CCAA-42DD-8254-C5BA64553D38}"/>
              </a:ext>
            </a:extLst>
          </p:cNvPr>
          <p:cNvSpPr txBox="1"/>
          <p:nvPr/>
        </p:nvSpPr>
        <p:spPr>
          <a:xfrm flipH="1">
            <a:off x="3186981" y="3613148"/>
            <a:ext cx="829074" cy="215444"/>
          </a:xfrm>
          <a:prstGeom prst="rect">
            <a:avLst/>
          </a:prstGeom>
          <a:noFill/>
        </p:spPr>
        <p:txBody>
          <a:bodyPr wrap="none" rtlCol="1">
            <a:spAutoFit/>
          </a:bodyPr>
          <a:lstStyle/>
          <a:p>
            <a:pPr algn="r" rtl="1"/>
            <a:r>
              <a:rPr lang="en-US" sz="800" spc="0" baseline="0" dirty="0">
                <a:solidFill>
                  <a:srgbClr val="F79428"/>
                </a:solidFill>
                <a:latin typeface="Expo Arabic Medium" panose="00000600000000000000" pitchFamily="2" charset="-78"/>
                <a:cs typeface="Expo Arabic Medium" panose="00000600000000000000" pitchFamily="2" charset="-78"/>
                <a:sym typeface="Arial"/>
                <a:rtl val="0"/>
              </a:rPr>
              <a:t>2004 - 2000</a:t>
            </a:r>
            <a:endParaRPr lang="ar-SA" sz="800" spc="0" baseline="0" dirty="0">
              <a:solidFill>
                <a:srgbClr val="F79428"/>
              </a:solidFill>
              <a:latin typeface="Expo Arabic Medium" panose="00000600000000000000" pitchFamily="2" charset="-78"/>
              <a:cs typeface="Expo Arabic Medium" panose="00000600000000000000" pitchFamily="2" charset="-78"/>
              <a:sym typeface="Arial"/>
              <a:rtl val="0"/>
            </a:endParaRPr>
          </a:p>
        </p:txBody>
      </p:sp>
      <p:sp>
        <p:nvSpPr>
          <p:cNvPr id="1072" name="شكل حر: شكل 1071">
            <a:extLst>
              <a:ext uri="{FF2B5EF4-FFF2-40B4-BE49-F238E27FC236}">
                <a16:creationId xmlns:a16="http://schemas.microsoft.com/office/drawing/2014/main" id="{61ED8258-8E9D-4BF0-80F5-02CD5C9CF744}"/>
              </a:ext>
            </a:extLst>
          </p:cNvPr>
          <p:cNvSpPr/>
          <p:nvPr/>
        </p:nvSpPr>
        <p:spPr>
          <a:xfrm flipH="1">
            <a:off x="4022511" y="3567657"/>
            <a:ext cx="142299" cy="142299"/>
          </a:xfrm>
          <a:custGeom>
            <a:avLst/>
            <a:gdLst>
              <a:gd name="connsiteX0" fmla="*/ 142300 w 142299"/>
              <a:gd name="connsiteY0" fmla="*/ 71150 h 142299"/>
              <a:gd name="connsiteX1" fmla="*/ 71150 w 142299"/>
              <a:gd name="connsiteY1" fmla="*/ 142300 h 142299"/>
              <a:gd name="connsiteX2" fmla="*/ 0 w 142299"/>
              <a:gd name="connsiteY2" fmla="*/ 71150 h 142299"/>
              <a:gd name="connsiteX3" fmla="*/ 71150 w 142299"/>
              <a:gd name="connsiteY3" fmla="*/ 0 h 142299"/>
              <a:gd name="connsiteX4" fmla="*/ 142300 w 142299"/>
              <a:gd name="connsiteY4" fmla="*/ 71150 h 142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299" h="142299">
                <a:moveTo>
                  <a:pt x="142300" y="71150"/>
                </a:moveTo>
                <a:cubicBezTo>
                  <a:pt x="142300" y="110445"/>
                  <a:pt x="110445" y="142300"/>
                  <a:pt x="71150" y="142300"/>
                </a:cubicBezTo>
                <a:cubicBezTo>
                  <a:pt x="31855" y="142300"/>
                  <a:pt x="0" y="110445"/>
                  <a:pt x="0" y="71150"/>
                </a:cubicBezTo>
                <a:cubicBezTo>
                  <a:pt x="0" y="31855"/>
                  <a:pt x="31855" y="0"/>
                  <a:pt x="71150" y="0"/>
                </a:cubicBezTo>
                <a:cubicBezTo>
                  <a:pt x="110445" y="0"/>
                  <a:pt x="142300" y="31855"/>
                  <a:pt x="142300" y="71150"/>
                </a:cubicBezTo>
                <a:close/>
              </a:path>
            </a:pathLst>
          </a:custGeom>
          <a:solidFill>
            <a:srgbClr val="F79428"/>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119" name="مربع نص 1118">
            <a:extLst>
              <a:ext uri="{FF2B5EF4-FFF2-40B4-BE49-F238E27FC236}">
                <a16:creationId xmlns:a16="http://schemas.microsoft.com/office/drawing/2014/main" id="{14C8DE87-115A-4F9B-8A21-B9521CCA9DF4}"/>
              </a:ext>
            </a:extLst>
          </p:cNvPr>
          <p:cNvSpPr txBox="1"/>
          <p:nvPr/>
        </p:nvSpPr>
        <p:spPr>
          <a:xfrm flipH="1">
            <a:off x="2481698" y="4283571"/>
            <a:ext cx="1534395" cy="246221"/>
          </a:xfrm>
          <a:prstGeom prst="rect">
            <a:avLst/>
          </a:prstGeom>
          <a:noFill/>
        </p:spPr>
        <p:txBody>
          <a:bodyPr wrap="none" rtlCol="1">
            <a:spAutoFit/>
          </a:bodyPr>
          <a:lstStyle/>
          <a:p>
            <a:pPr algn="r" rtl="1"/>
            <a:r>
              <a:rPr lang="ar-SA" sz="1000" spc="0" baseline="0" dirty="0">
                <a:solidFill>
                  <a:srgbClr val="3E3F44"/>
                </a:solidFill>
                <a:latin typeface="Expo Arabic Medium" panose="00000600000000000000" pitchFamily="2" charset="-78"/>
                <a:cs typeface="Expo Arabic Medium" panose="00000600000000000000" pitchFamily="2" charset="-78"/>
                <a:sym typeface="Arial"/>
                <a:rtl val="0"/>
              </a:rPr>
              <a:t>أضـف المستوى التعليمي</a:t>
            </a:r>
          </a:p>
        </p:txBody>
      </p:sp>
      <p:sp>
        <p:nvSpPr>
          <p:cNvPr id="1120" name="مربع نص 1119">
            <a:extLst>
              <a:ext uri="{FF2B5EF4-FFF2-40B4-BE49-F238E27FC236}">
                <a16:creationId xmlns:a16="http://schemas.microsoft.com/office/drawing/2014/main" id="{740BDA12-EF6F-42BC-9987-331437DE616C}"/>
              </a:ext>
            </a:extLst>
          </p:cNvPr>
          <p:cNvSpPr txBox="1"/>
          <p:nvPr/>
        </p:nvSpPr>
        <p:spPr>
          <a:xfrm flipH="1">
            <a:off x="3203011" y="4423469"/>
            <a:ext cx="813044" cy="215444"/>
          </a:xfrm>
          <a:prstGeom prst="rect">
            <a:avLst/>
          </a:prstGeom>
          <a:noFill/>
        </p:spPr>
        <p:txBody>
          <a:bodyPr wrap="none" rtlCol="1">
            <a:spAutoFit/>
          </a:bodyPr>
          <a:lstStyle/>
          <a:p>
            <a:pPr algn="r" rtl="1"/>
            <a:r>
              <a:rPr lang="en-US" sz="800" dirty="0">
                <a:solidFill>
                  <a:srgbClr val="F79428"/>
                </a:solidFill>
                <a:latin typeface="Expo Arabic Medium" panose="00000600000000000000" pitchFamily="2" charset="-78"/>
                <a:cs typeface="Expo Arabic Medium" panose="00000600000000000000" pitchFamily="2" charset="-78"/>
                <a:sym typeface="Arial"/>
                <a:rtl val="0"/>
              </a:rPr>
              <a:t>2007 - 2004</a:t>
            </a:r>
            <a:endParaRPr lang="ar-SA" sz="800" spc="0" baseline="0" dirty="0">
              <a:solidFill>
                <a:srgbClr val="F79428"/>
              </a:solidFill>
              <a:latin typeface="Expo Arabic Medium" panose="00000600000000000000" pitchFamily="2" charset="-78"/>
              <a:cs typeface="Expo Arabic Medium" panose="00000600000000000000" pitchFamily="2" charset="-78"/>
              <a:sym typeface="Arial"/>
              <a:rtl val="0"/>
            </a:endParaRPr>
          </a:p>
        </p:txBody>
      </p:sp>
      <p:sp>
        <p:nvSpPr>
          <p:cNvPr id="1122" name="شكل حر: شكل 1121">
            <a:extLst>
              <a:ext uri="{FF2B5EF4-FFF2-40B4-BE49-F238E27FC236}">
                <a16:creationId xmlns:a16="http://schemas.microsoft.com/office/drawing/2014/main" id="{A044F03C-2634-42D1-A550-70793F8CEC35}"/>
              </a:ext>
            </a:extLst>
          </p:cNvPr>
          <p:cNvSpPr/>
          <p:nvPr/>
        </p:nvSpPr>
        <p:spPr>
          <a:xfrm flipH="1">
            <a:off x="4022511" y="4378257"/>
            <a:ext cx="142299" cy="142299"/>
          </a:xfrm>
          <a:custGeom>
            <a:avLst/>
            <a:gdLst>
              <a:gd name="connsiteX0" fmla="*/ 142300 w 142299"/>
              <a:gd name="connsiteY0" fmla="*/ 71150 h 142299"/>
              <a:gd name="connsiteX1" fmla="*/ 71150 w 142299"/>
              <a:gd name="connsiteY1" fmla="*/ 142300 h 142299"/>
              <a:gd name="connsiteX2" fmla="*/ 0 w 142299"/>
              <a:gd name="connsiteY2" fmla="*/ 71150 h 142299"/>
              <a:gd name="connsiteX3" fmla="*/ 71150 w 142299"/>
              <a:gd name="connsiteY3" fmla="*/ 0 h 142299"/>
              <a:gd name="connsiteX4" fmla="*/ 142300 w 142299"/>
              <a:gd name="connsiteY4" fmla="*/ 71150 h 142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299" h="142299">
                <a:moveTo>
                  <a:pt x="142300" y="71150"/>
                </a:moveTo>
                <a:cubicBezTo>
                  <a:pt x="142300" y="110445"/>
                  <a:pt x="110445" y="142300"/>
                  <a:pt x="71150" y="142300"/>
                </a:cubicBezTo>
                <a:cubicBezTo>
                  <a:pt x="31855" y="142300"/>
                  <a:pt x="0" y="110445"/>
                  <a:pt x="0" y="71150"/>
                </a:cubicBezTo>
                <a:cubicBezTo>
                  <a:pt x="0" y="31855"/>
                  <a:pt x="31855" y="0"/>
                  <a:pt x="71150" y="0"/>
                </a:cubicBezTo>
                <a:cubicBezTo>
                  <a:pt x="110445" y="0"/>
                  <a:pt x="142300" y="31855"/>
                  <a:pt x="142300" y="71150"/>
                </a:cubicBezTo>
                <a:close/>
              </a:path>
            </a:pathLst>
          </a:custGeom>
          <a:solidFill>
            <a:srgbClr val="F79428"/>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132" name="مربع نص 1131">
            <a:extLst>
              <a:ext uri="{FF2B5EF4-FFF2-40B4-BE49-F238E27FC236}">
                <a16:creationId xmlns:a16="http://schemas.microsoft.com/office/drawing/2014/main" id="{22C57C9A-B390-4767-8DFA-3CFF7D06FC00}"/>
              </a:ext>
            </a:extLst>
          </p:cNvPr>
          <p:cNvSpPr txBox="1"/>
          <p:nvPr/>
        </p:nvSpPr>
        <p:spPr>
          <a:xfrm flipH="1">
            <a:off x="2481698" y="5093892"/>
            <a:ext cx="1534395" cy="246221"/>
          </a:xfrm>
          <a:prstGeom prst="rect">
            <a:avLst/>
          </a:prstGeom>
          <a:noFill/>
        </p:spPr>
        <p:txBody>
          <a:bodyPr wrap="none" rtlCol="1">
            <a:spAutoFit/>
          </a:bodyPr>
          <a:lstStyle/>
          <a:p>
            <a:pPr algn="r" rtl="1"/>
            <a:r>
              <a:rPr lang="ar-SA" sz="1000" spc="0" baseline="0" dirty="0">
                <a:solidFill>
                  <a:srgbClr val="3E3F44"/>
                </a:solidFill>
                <a:latin typeface="Expo Arabic Medium" panose="00000600000000000000" pitchFamily="2" charset="-78"/>
                <a:cs typeface="Expo Arabic Medium" panose="00000600000000000000" pitchFamily="2" charset="-78"/>
                <a:sym typeface="Arial"/>
                <a:rtl val="0"/>
              </a:rPr>
              <a:t>أضـف المستوى التعليمي</a:t>
            </a:r>
          </a:p>
        </p:txBody>
      </p:sp>
      <p:sp>
        <p:nvSpPr>
          <p:cNvPr id="1135" name="مربع نص 1134">
            <a:extLst>
              <a:ext uri="{FF2B5EF4-FFF2-40B4-BE49-F238E27FC236}">
                <a16:creationId xmlns:a16="http://schemas.microsoft.com/office/drawing/2014/main" id="{D8793108-F11E-44A1-BB0B-E430B23ACB15}"/>
              </a:ext>
            </a:extLst>
          </p:cNvPr>
          <p:cNvSpPr txBox="1"/>
          <p:nvPr/>
        </p:nvSpPr>
        <p:spPr>
          <a:xfrm flipH="1">
            <a:off x="3219041" y="5233778"/>
            <a:ext cx="797014" cy="215444"/>
          </a:xfrm>
          <a:prstGeom prst="rect">
            <a:avLst/>
          </a:prstGeom>
          <a:noFill/>
        </p:spPr>
        <p:txBody>
          <a:bodyPr wrap="none" rtlCol="1">
            <a:spAutoFit/>
          </a:bodyPr>
          <a:lstStyle/>
          <a:p>
            <a:pPr algn="r" rtl="1"/>
            <a:r>
              <a:rPr lang="en-US" sz="800" spc="0" baseline="0" dirty="0">
                <a:solidFill>
                  <a:srgbClr val="F79428"/>
                </a:solidFill>
                <a:latin typeface="Expo Arabic Medium" panose="00000600000000000000" pitchFamily="2" charset="-78"/>
                <a:cs typeface="Expo Arabic Medium" panose="00000600000000000000" pitchFamily="2" charset="-78"/>
                <a:sym typeface="Arial"/>
                <a:rtl val="0"/>
              </a:rPr>
              <a:t>2010 - 2007</a:t>
            </a:r>
            <a:endParaRPr lang="ar-SA" sz="800" spc="0" baseline="0" dirty="0">
              <a:solidFill>
                <a:srgbClr val="F79428"/>
              </a:solidFill>
              <a:latin typeface="Expo Arabic Medium" panose="00000600000000000000" pitchFamily="2" charset="-78"/>
              <a:cs typeface="Expo Arabic Medium" panose="00000600000000000000" pitchFamily="2" charset="-78"/>
              <a:sym typeface="Arial"/>
              <a:rtl val="0"/>
            </a:endParaRPr>
          </a:p>
        </p:txBody>
      </p:sp>
      <p:sp>
        <p:nvSpPr>
          <p:cNvPr id="1141" name="شكل حر: شكل 1140">
            <a:extLst>
              <a:ext uri="{FF2B5EF4-FFF2-40B4-BE49-F238E27FC236}">
                <a16:creationId xmlns:a16="http://schemas.microsoft.com/office/drawing/2014/main" id="{7F38839E-F925-4DF6-B6A0-DC3EEC4FDB4D}"/>
              </a:ext>
            </a:extLst>
          </p:cNvPr>
          <p:cNvSpPr/>
          <p:nvPr/>
        </p:nvSpPr>
        <p:spPr>
          <a:xfrm flipH="1">
            <a:off x="4022511" y="5188858"/>
            <a:ext cx="142299" cy="142299"/>
          </a:xfrm>
          <a:custGeom>
            <a:avLst/>
            <a:gdLst>
              <a:gd name="connsiteX0" fmla="*/ 142300 w 142299"/>
              <a:gd name="connsiteY0" fmla="*/ 71150 h 142299"/>
              <a:gd name="connsiteX1" fmla="*/ 71150 w 142299"/>
              <a:gd name="connsiteY1" fmla="*/ 142300 h 142299"/>
              <a:gd name="connsiteX2" fmla="*/ 0 w 142299"/>
              <a:gd name="connsiteY2" fmla="*/ 71150 h 142299"/>
              <a:gd name="connsiteX3" fmla="*/ 71150 w 142299"/>
              <a:gd name="connsiteY3" fmla="*/ 0 h 142299"/>
              <a:gd name="connsiteX4" fmla="*/ 142300 w 142299"/>
              <a:gd name="connsiteY4" fmla="*/ 71150 h 142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299" h="142299">
                <a:moveTo>
                  <a:pt x="142300" y="71150"/>
                </a:moveTo>
                <a:cubicBezTo>
                  <a:pt x="142300" y="110445"/>
                  <a:pt x="110445" y="142300"/>
                  <a:pt x="71150" y="142300"/>
                </a:cubicBezTo>
                <a:cubicBezTo>
                  <a:pt x="31855" y="142300"/>
                  <a:pt x="0" y="110445"/>
                  <a:pt x="0" y="71150"/>
                </a:cubicBezTo>
                <a:cubicBezTo>
                  <a:pt x="0" y="31855"/>
                  <a:pt x="31855" y="0"/>
                  <a:pt x="71150" y="0"/>
                </a:cubicBezTo>
                <a:cubicBezTo>
                  <a:pt x="110445" y="0"/>
                  <a:pt x="142300" y="31855"/>
                  <a:pt x="142300" y="71150"/>
                </a:cubicBezTo>
                <a:close/>
              </a:path>
            </a:pathLst>
          </a:custGeom>
          <a:solidFill>
            <a:srgbClr val="F79428"/>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22" name="مربع نص 321">
            <a:extLst>
              <a:ext uri="{FF2B5EF4-FFF2-40B4-BE49-F238E27FC236}">
                <a16:creationId xmlns:a16="http://schemas.microsoft.com/office/drawing/2014/main" id="{77AA24BA-2CC7-4168-9491-B5F9070090E4}"/>
              </a:ext>
            </a:extLst>
          </p:cNvPr>
          <p:cNvSpPr txBox="1"/>
          <p:nvPr/>
        </p:nvSpPr>
        <p:spPr>
          <a:xfrm flipH="1">
            <a:off x="3238277" y="6044111"/>
            <a:ext cx="777778" cy="215444"/>
          </a:xfrm>
          <a:prstGeom prst="rect">
            <a:avLst/>
          </a:prstGeom>
          <a:noFill/>
        </p:spPr>
        <p:txBody>
          <a:bodyPr wrap="none" rtlCol="1">
            <a:spAutoFit/>
          </a:bodyPr>
          <a:lstStyle/>
          <a:p>
            <a:pPr algn="r" rtl="1"/>
            <a:r>
              <a:rPr lang="en-US" sz="800" spc="0" baseline="0" dirty="0">
                <a:solidFill>
                  <a:srgbClr val="F79428"/>
                </a:solidFill>
                <a:latin typeface="Expo Arabic Medium" panose="00000600000000000000" pitchFamily="2" charset="-78"/>
                <a:cs typeface="Expo Arabic Medium" panose="00000600000000000000" pitchFamily="2" charset="-78"/>
                <a:sym typeface="Arial"/>
                <a:rtl val="0"/>
              </a:rPr>
              <a:t>2013 - 2010</a:t>
            </a:r>
            <a:endParaRPr lang="ar-SA" sz="800" spc="0" baseline="0" dirty="0">
              <a:solidFill>
                <a:srgbClr val="F79428"/>
              </a:solidFill>
              <a:latin typeface="Expo Arabic Medium" panose="00000600000000000000" pitchFamily="2" charset="-78"/>
              <a:cs typeface="Expo Arabic Medium" panose="00000600000000000000" pitchFamily="2" charset="-78"/>
              <a:sym typeface="Arial"/>
              <a:rtl val="0"/>
            </a:endParaRPr>
          </a:p>
        </p:txBody>
      </p:sp>
      <p:sp>
        <p:nvSpPr>
          <p:cNvPr id="321" name="مربع نص 320">
            <a:extLst>
              <a:ext uri="{FF2B5EF4-FFF2-40B4-BE49-F238E27FC236}">
                <a16:creationId xmlns:a16="http://schemas.microsoft.com/office/drawing/2014/main" id="{58CBE551-2C40-46E3-A595-FC9349ABE851}"/>
              </a:ext>
            </a:extLst>
          </p:cNvPr>
          <p:cNvSpPr txBox="1"/>
          <p:nvPr/>
        </p:nvSpPr>
        <p:spPr>
          <a:xfrm flipH="1">
            <a:off x="2481698" y="5904226"/>
            <a:ext cx="1534395" cy="246221"/>
          </a:xfrm>
          <a:prstGeom prst="rect">
            <a:avLst/>
          </a:prstGeom>
          <a:noFill/>
        </p:spPr>
        <p:txBody>
          <a:bodyPr wrap="none" rtlCol="1">
            <a:spAutoFit/>
          </a:bodyPr>
          <a:lstStyle/>
          <a:p>
            <a:pPr algn="r" rtl="1"/>
            <a:r>
              <a:rPr lang="ar-SA" sz="1000" spc="0" baseline="0" dirty="0">
                <a:solidFill>
                  <a:srgbClr val="3E3F44"/>
                </a:solidFill>
                <a:latin typeface="Expo Arabic Medium" panose="00000600000000000000" pitchFamily="2" charset="-78"/>
                <a:cs typeface="Expo Arabic Medium" panose="00000600000000000000" pitchFamily="2" charset="-78"/>
                <a:sym typeface="Arial"/>
                <a:rtl val="0"/>
              </a:rPr>
              <a:t>أضـف المستوى التعليمي</a:t>
            </a:r>
          </a:p>
        </p:txBody>
      </p:sp>
      <p:sp>
        <p:nvSpPr>
          <p:cNvPr id="323" name="شكل حر: شكل 322">
            <a:extLst>
              <a:ext uri="{FF2B5EF4-FFF2-40B4-BE49-F238E27FC236}">
                <a16:creationId xmlns:a16="http://schemas.microsoft.com/office/drawing/2014/main" id="{01B6B68E-B4F7-4E0A-A5B0-77F0AFD6ABBC}"/>
              </a:ext>
            </a:extLst>
          </p:cNvPr>
          <p:cNvSpPr/>
          <p:nvPr/>
        </p:nvSpPr>
        <p:spPr>
          <a:xfrm flipH="1">
            <a:off x="4022511" y="5999458"/>
            <a:ext cx="142299" cy="142299"/>
          </a:xfrm>
          <a:custGeom>
            <a:avLst/>
            <a:gdLst>
              <a:gd name="connsiteX0" fmla="*/ 142300 w 142299"/>
              <a:gd name="connsiteY0" fmla="*/ 71150 h 142299"/>
              <a:gd name="connsiteX1" fmla="*/ 71150 w 142299"/>
              <a:gd name="connsiteY1" fmla="*/ 142300 h 142299"/>
              <a:gd name="connsiteX2" fmla="*/ 0 w 142299"/>
              <a:gd name="connsiteY2" fmla="*/ 71150 h 142299"/>
              <a:gd name="connsiteX3" fmla="*/ 71150 w 142299"/>
              <a:gd name="connsiteY3" fmla="*/ 0 h 142299"/>
              <a:gd name="connsiteX4" fmla="*/ 142300 w 142299"/>
              <a:gd name="connsiteY4" fmla="*/ 71150 h 142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299" h="142299">
                <a:moveTo>
                  <a:pt x="142300" y="71150"/>
                </a:moveTo>
                <a:cubicBezTo>
                  <a:pt x="142300" y="110445"/>
                  <a:pt x="110445" y="142300"/>
                  <a:pt x="71150" y="142300"/>
                </a:cubicBezTo>
                <a:cubicBezTo>
                  <a:pt x="31855" y="142300"/>
                  <a:pt x="0" y="110445"/>
                  <a:pt x="0" y="71150"/>
                </a:cubicBezTo>
                <a:cubicBezTo>
                  <a:pt x="0" y="31855"/>
                  <a:pt x="31855" y="0"/>
                  <a:pt x="71150" y="0"/>
                </a:cubicBezTo>
                <a:cubicBezTo>
                  <a:pt x="110445" y="0"/>
                  <a:pt x="142300" y="31855"/>
                  <a:pt x="142300" y="71150"/>
                </a:cubicBezTo>
                <a:close/>
              </a:path>
            </a:pathLst>
          </a:custGeom>
          <a:solidFill>
            <a:srgbClr val="F79428"/>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nvGrpSpPr>
          <p:cNvPr id="325" name="رسم 4">
            <a:extLst>
              <a:ext uri="{FF2B5EF4-FFF2-40B4-BE49-F238E27FC236}">
                <a16:creationId xmlns:a16="http://schemas.microsoft.com/office/drawing/2014/main" id="{5679BDC1-6F4C-4ECF-BA87-F0C1119D3B28}"/>
              </a:ext>
            </a:extLst>
          </p:cNvPr>
          <p:cNvGrpSpPr/>
          <p:nvPr/>
        </p:nvGrpSpPr>
        <p:grpSpPr>
          <a:xfrm flipH="1">
            <a:off x="1006264" y="2951448"/>
            <a:ext cx="2566477" cy="292222"/>
            <a:chOff x="3992016" y="2951448"/>
            <a:chExt cx="2566477" cy="292222"/>
          </a:xfrm>
        </p:grpSpPr>
        <p:sp>
          <p:nvSpPr>
            <p:cNvPr id="326" name="شكل حر: شكل 325">
              <a:extLst>
                <a:ext uri="{FF2B5EF4-FFF2-40B4-BE49-F238E27FC236}">
                  <a16:creationId xmlns:a16="http://schemas.microsoft.com/office/drawing/2014/main" id="{17D243E7-168C-4655-98D5-EE36261DF3BA}"/>
                </a:ext>
              </a:extLst>
            </p:cNvPr>
            <p:cNvSpPr/>
            <p:nvPr/>
          </p:nvSpPr>
          <p:spPr>
            <a:xfrm>
              <a:off x="3992016" y="2951448"/>
              <a:ext cx="2566477" cy="292222"/>
            </a:xfrm>
            <a:custGeom>
              <a:avLst/>
              <a:gdLst>
                <a:gd name="connsiteX0" fmla="*/ 2304748 w 2566477"/>
                <a:gd name="connsiteY0" fmla="*/ 292223 h 292222"/>
                <a:gd name="connsiteX1" fmla="*/ 0 w 2566477"/>
                <a:gd name="connsiteY1" fmla="*/ 292223 h 292222"/>
                <a:gd name="connsiteX2" fmla="*/ 0 w 2566477"/>
                <a:gd name="connsiteY2" fmla="*/ 0 h 292222"/>
                <a:gd name="connsiteX3" fmla="*/ 2566478 w 2566477"/>
                <a:gd name="connsiteY3" fmla="*/ 0 h 292222"/>
                <a:gd name="connsiteX4" fmla="*/ 2304748 w 2566477"/>
                <a:gd name="connsiteY4" fmla="*/ 292223 h 292222"/>
                <a:gd name="connsiteX5" fmla="*/ 11435 w 2566477"/>
                <a:gd name="connsiteY5" fmla="*/ 280788 h 292222"/>
                <a:gd name="connsiteX6" fmla="*/ 2299666 w 2566477"/>
                <a:gd name="connsiteY6" fmla="*/ 280788 h 292222"/>
                <a:gd name="connsiteX7" fmla="*/ 2539796 w 2566477"/>
                <a:gd name="connsiteY7" fmla="*/ 12705 h 292222"/>
                <a:gd name="connsiteX8" fmla="*/ 11435 w 2566477"/>
                <a:gd name="connsiteY8" fmla="*/ 12705 h 292222"/>
                <a:gd name="connsiteX9" fmla="*/ 11435 w 2566477"/>
                <a:gd name="connsiteY9" fmla="*/ 280788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6477" h="292222">
                  <a:moveTo>
                    <a:pt x="2304748" y="292223"/>
                  </a:moveTo>
                  <a:lnTo>
                    <a:pt x="0" y="292223"/>
                  </a:lnTo>
                  <a:lnTo>
                    <a:pt x="0" y="0"/>
                  </a:lnTo>
                  <a:lnTo>
                    <a:pt x="2566478" y="0"/>
                  </a:lnTo>
                  <a:lnTo>
                    <a:pt x="2304748" y="292223"/>
                  </a:lnTo>
                  <a:close/>
                  <a:moveTo>
                    <a:pt x="11435" y="280788"/>
                  </a:moveTo>
                  <a:lnTo>
                    <a:pt x="2299666" y="280788"/>
                  </a:lnTo>
                  <a:lnTo>
                    <a:pt x="2539796" y="12705"/>
                  </a:lnTo>
                  <a:lnTo>
                    <a:pt x="11435" y="12705"/>
                  </a:lnTo>
                  <a:lnTo>
                    <a:pt x="11435" y="280788"/>
                  </a:ln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27" name="شكل حر: شكل 326">
              <a:extLst>
                <a:ext uri="{FF2B5EF4-FFF2-40B4-BE49-F238E27FC236}">
                  <a16:creationId xmlns:a16="http://schemas.microsoft.com/office/drawing/2014/main" id="{5646921C-1A1D-46CD-9F69-E4426F2FE4EE}"/>
                </a:ext>
              </a:extLst>
            </p:cNvPr>
            <p:cNvSpPr/>
            <p:nvPr/>
          </p:nvSpPr>
          <p:spPr>
            <a:xfrm>
              <a:off x="6298035" y="2952719"/>
              <a:ext cx="260459" cy="290952"/>
            </a:xfrm>
            <a:custGeom>
              <a:avLst/>
              <a:gdLst>
                <a:gd name="connsiteX0" fmla="*/ 260459 w 260459"/>
                <a:gd name="connsiteY0" fmla="*/ 0 h 290952"/>
                <a:gd name="connsiteX1" fmla="*/ 0 w 260459"/>
                <a:gd name="connsiteY1" fmla="*/ 290952 h 290952"/>
                <a:gd name="connsiteX2" fmla="*/ 260459 w 260459"/>
                <a:gd name="connsiteY2" fmla="*/ 290952 h 290952"/>
              </a:gdLst>
              <a:ahLst/>
              <a:cxnLst>
                <a:cxn ang="0">
                  <a:pos x="connsiteX0" y="connsiteY0"/>
                </a:cxn>
                <a:cxn ang="0">
                  <a:pos x="connsiteX1" y="connsiteY1"/>
                </a:cxn>
                <a:cxn ang="0">
                  <a:pos x="connsiteX2" y="connsiteY2"/>
                </a:cxn>
              </a:cxnLst>
              <a:rect l="l" t="t" r="r" b="b"/>
              <a:pathLst>
                <a:path w="260459" h="290952">
                  <a:moveTo>
                    <a:pt x="260459" y="0"/>
                  </a:moveTo>
                  <a:lnTo>
                    <a:pt x="0" y="290952"/>
                  </a:lnTo>
                  <a:lnTo>
                    <a:pt x="260459" y="290952"/>
                  </a:lnTo>
                  <a:close/>
                </a:path>
              </a:pathLst>
            </a:custGeom>
            <a:solidFill>
              <a:srgbClr val="F79428"/>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328" name="مربع نص 327">
            <a:extLst>
              <a:ext uri="{FF2B5EF4-FFF2-40B4-BE49-F238E27FC236}">
                <a16:creationId xmlns:a16="http://schemas.microsoft.com/office/drawing/2014/main" id="{D7A5C593-B539-4221-96A9-1B7A3A78764B}"/>
              </a:ext>
            </a:extLst>
          </p:cNvPr>
          <p:cNvSpPr txBox="1"/>
          <p:nvPr/>
        </p:nvSpPr>
        <p:spPr>
          <a:xfrm flipH="1">
            <a:off x="1923544" y="2946258"/>
            <a:ext cx="862737" cy="323294"/>
          </a:xfrm>
          <a:prstGeom prst="rect">
            <a:avLst/>
          </a:prstGeom>
          <a:noFill/>
        </p:spPr>
        <p:txBody>
          <a:bodyPr wrap="none" rtlCol="1">
            <a:spAutoFit/>
          </a:bodyPr>
          <a:lstStyle/>
          <a:p>
            <a:pPr algn="r" rtl="1"/>
            <a:r>
              <a:rPr lang="ar-SA" sz="1501" spc="0" baseline="0" dirty="0">
                <a:solidFill>
                  <a:srgbClr val="48484A"/>
                </a:solidFill>
                <a:latin typeface="Expo Arabic Medium" panose="00000600000000000000" pitchFamily="2" charset="-78"/>
                <a:cs typeface="Expo Arabic Medium" panose="00000600000000000000" pitchFamily="2" charset="-78"/>
                <a:sym typeface="Arial"/>
                <a:rtl val="0"/>
              </a:rPr>
              <a:t>التعليـــم</a:t>
            </a:r>
          </a:p>
        </p:txBody>
      </p:sp>
      <p:grpSp>
        <p:nvGrpSpPr>
          <p:cNvPr id="341" name="رسم 4">
            <a:extLst>
              <a:ext uri="{FF2B5EF4-FFF2-40B4-BE49-F238E27FC236}">
                <a16:creationId xmlns:a16="http://schemas.microsoft.com/office/drawing/2014/main" id="{5679BDC1-6F4C-4ECF-BA87-F0C1119D3B28}"/>
              </a:ext>
            </a:extLst>
          </p:cNvPr>
          <p:cNvGrpSpPr/>
          <p:nvPr/>
        </p:nvGrpSpPr>
        <p:grpSpPr>
          <a:xfrm flipH="1">
            <a:off x="1006264" y="745802"/>
            <a:ext cx="2566477" cy="292222"/>
            <a:chOff x="3992016" y="745802"/>
            <a:chExt cx="2566477" cy="292222"/>
          </a:xfrm>
        </p:grpSpPr>
        <p:sp>
          <p:nvSpPr>
            <p:cNvPr id="342" name="شكل حر: شكل 341">
              <a:extLst>
                <a:ext uri="{FF2B5EF4-FFF2-40B4-BE49-F238E27FC236}">
                  <a16:creationId xmlns:a16="http://schemas.microsoft.com/office/drawing/2014/main" id="{154053B5-002D-40D8-BC1E-B2D6C4BF5E37}"/>
                </a:ext>
              </a:extLst>
            </p:cNvPr>
            <p:cNvSpPr/>
            <p:nvPr/>
          </p:nvSpPr>
          <p:spPr>
            <a:xfrm>
              <a:off x="3992016" y="745802"/>
              <a:ext cx="2566477" cy="292222"/>
            </a:xfrm>
            <a:custGeom>
              <a:avLst/>
              <a:gdLst>
                <a:gd name="connsiteX0" fmla="*/ 2304748 w 2566477"/>
                <a:gd name="connsiteY0" fmla="*/ 292223 h 292222"/>
                <a:gd name="connsiteX1" fmla="*/ 0 w 2566477"/>
                <a:gd name="connsiteY1" fmla="*/ 292223 h 292222"/>
                <a:gd name="connsiteX2" fmla="*/ 0 w 2566477"/>
                <a:gd name="connsiteY2" fmla="*/ 0 h 292222"/>
                <a:gd name="connsiteX3" fmla="*/ 2566478 w 2566477"/>
                <a:gd name="connsiteY3" fmla="*/ 0 h 292222"/>
                <a:gd name="connsiteX4" fmla="*/ 2304748 w 2566477"/>
                <a:gd name="connsiteY4" fmla="*/ 292223 h 292222"/>
                <a:gd name="connsiteX5" fmla="*/ 11435 w 2566477"/>
                <a:gd name="connsiteY5" fmla="*/ 279517 h 292222"/>
                <a:gd name="connsiteX6" fmla="*/ 2299666 w 2566477"/>
                <a:gd name="connsiteY6" fmla="*/ 279517 h 292222"/>
                <a:gd name="connsiteX7" fmla="*/ 2539796 w 2566477"/>
                <a:gd name="connsiteY7" fmla="*/ 11435 h 292222"/>
                <a:gd name="connsiteX8" fmla="*/ 11435 w 2566477"/>
                <a:gd name="connsiteY8" fmla="*/ 11435 h 292222"/>
                <a:gd name="connsiteX9" fmla="*/ 11435 w 2566477"/>
                <a:gd name="connsiteY9" fmla="*/ 279517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6477" h="292222">
                  <a:moveTo>
                    <a:pt x="2304748" y="292223"/>
                  </a:moveTo>
                  <a:lnTo>
                    <a:pt x="0" y="292223"/>
                  </a:lnTo>
                  <a:lnTo>
                    <a:pt x="0" y="0"/>
                  </a:lnTo>
                  <a:lnTo>
                    <a:pt x="2566478" y="0"/>
                  </a:lnTo>
                  <a:lnTo>
                    <a:pt x="2304748" y="292223"/>
                  </a:lnTo>
                  <a:close/>
                  <a:moveTo>
                    <a:pt x="11435" y="279517"/>
                  </a:moveTo>
                  <a:lnTo>
                    <a:pt x="2299666" y="279517"/>
                  </a:lnTo>
                  <a:lnTo>
                    <a:pt x="2539796" y="11435"/>
                  </a:lnTo>
                  <a:lnTo>
                    <a:pt x="11435" y="11435"/>
                  </a:lnTo>
                  <a:lnTo>
                    <a:pt x="11435" y="279517"/>
                  </a:ln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43" name="شكل حر: شكل 342">
              <a:extLst>
                <a:ext uri="{FF2B5EF4-FFF2-40B4-BE49-F238E27FC236}">
                  <a16:creationId xmlns:a16="http://schemas.microsoft.com/office/drawing/2014/main" id="{1EAAEC2C-B530-4BFD-A474-50446514D790}"/>
                </a:ext>
              </a:extLst>
            </p:cNvPr>
            <p:cNvSpPr/>
            <p:nvPr/>
          </p:nvSpPr>
          <p:spPr>
            <a:xfrm>
              <a:off x="6298035" y="745802"/>
              <a:ext cx="260459" cy="292222"/>
            </a:xfrm>
            <a:custGeom>
              <a:avLst/>
              <a:gdLst>
                <a:gd name="connsiteX0" fmla="*/ 260459 w 260459"/>
                <a:gd name="connsiteY0" fmla="*/ 0 h 292222"/>
                <a:gd name="connsiteX1" fmla="*/ 0 w 260459"/>
                <a:gd name="connsiteY1" fmla="*/ 292223 h 292222"/>
                <a:gd name="connsiteX2" fmla="*/ 260459 w 260459"/>
                <a:gd name="connsiteY2" fmla="*/ 292223 h 292222"/>
              </a:gdLst>
              <a:ahLst/>
              <a:cxnLst>
                <a:cxn ang="0">
                  <a:pos x="connsiteX0" y="connsiteY0"/>
                </a:cxn>
                <a:cxn ang="0">
                  <a:pos x="connsiteX1" y="connsiteY1"/>
                </a:cxn>
                <a:cxn ang="0">
                  <a:pos x="connsiteX2" y="connsiteY2"/>
                </a:cxn>
              </a:cxnLst>
              <a:rect l="l" t="t" r="r" b="b"/>
              <a:pathLst>
                <a:path w="260459" h="292222">
                  <a:moveTo>
                    <a:pt x="260459" y="0"/>
                  </a:moveTo>
                  <a:lnTo>
                    <a:pt x="0" y="292223"/>
                  </a:lnTo>
                  <a:lnTo>
                    <a:pt x="260459" y="292223"/>
                  </a:lnTo>
                  <a:close/>
                </a:path>
              </a:pathLst>
            </a:custGeom>
            <a:solidFill>
              <a:srgbClr val="F79428"/>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344" name="مربع نص 343">
            <a:extLst>
              <a:ext uri="{FF2B5EF4-FFF2-40B4-BE49-F238E27FC236}">
                <a16:creationId xmlns:a16="http://schemas.microsoft.com/office/drawing/2014/main" id="{4471C6B2-5865-465B-A505-D56B65BE97D8}"/>
              </a:ext>
            </a:extLst>
          </p:cNvPr>
          <p:cNvSpPr txBox="1"/>
          <p:nvPr/>
        </p:nvSpPr>
        <p:spPr>
          <a:xfrm flipH="1">
            <a:off x="1556600" y="739254"/>
            <a:ext cx="1322798" cy="323294"/>
          </a:xfrm>
          <a:prstGeom prst="rect">
            <a:avLst/>
          </a:prstGeom>
          <a:noFill/>
        </p:spPr>
        <p:txBody>
          <a:bodyPr wrap="none" rtlCol="1">
            <a:spAutoFit/>
          </a:bodyPr>
          <a:lstStyle/>
          <a:p>
            <a:pPr algn="r" rtl="1"/>
            <a:r>
              <a:rPr lang="ar-SA" sz="1501" dirty="0">
                <a:solidFill>
                  <a:srgbClr val="48484A"/>
                </a:solidFill>
                <a:latin typeface="Expo Arabic Medium" panose="00000600000000000000" pitchFamily="2" charset="-78"/>
                <a:cs typeface="Expo Arabic Medium" panose="00000600000000000000" pitchFamily="2" charset="-78"/>
                <a:sym typeface="Arial"/>
                <a:rtl val="0"/>
              </a:rPr>
              <a:t>نبـذة مختصــرة</a:t>
            </a:r>
            <a:endParaRPr lang="ar-SA" sz="1501" spc="0" baseline="0" dirty="0">
              <a:solidFill>
                <a:srgbClr val="48484A"/>
              </a:solidFill>
              <a:latin typeface="Expo Arabic Medium" panose="00000600000000000000" pitchFamily="2" charset="-78"/>
              <a:cs typeface="Expo Arabic Medium" panose="00000600000000000000" pitchFamily="2" charset="-78"/>
              <a:sym typeface="Arial"/>
              <a:rtl val="0"/>
            </a:endParaRPr>
          </a:p>
        </p:txBody>
      </p:sp>
      <p:grpSp>
        <p:nvGrpSpPr>
          <p:cNvPr id="346" name="رسم 4">
            <a:extLst>
              <a:ext uri="{FF2B5EF4-FFF2-40B4-BE49-F238E27FC236}">
                <a16:creationId xmlns:a16="http://schemas.microsoft.com/office/drawing/2014/main" id="{5679BDC1-6F4C-4ECF-BA87-F0C1119D3B28}"/>
              </a:ext>
            </a:extLst>
          </p:cNvPr>
          <p:cNvGrpSpPr/>
          <p:nvPr/>
        </p:nvGrpSpPr>
        <p:grpSpPr>
          <a:xfrm flipH="1">
            <a:off x="287142" y="7625392"/>
            <a:ext cx="4096644" cy="776270"/>
            <a:chOff x="3180971" y="7625392"/>
            <a:chExt cx="4096644" cy="776270"/>
          </a:xfrm>
        </p:grpSpPr>
        <p:grpSp>
          <p:nvGrpSpPr>
            <p:cNvPr id="347" name="رسم 4">
              <a:extLst>
                <a:ext uri="{FF2B5EF4-FFF2-40B4-BE49-F238E27FC236}">
                  <a16:creationId xmlns:a16="http://schemas.microsoft.com/office/drawing/2014/main" id="{5679BDC1-6F4C-4ECF-BA87-F0C1119D3B28}"/>
                </a:ext>
              </a:extLst>
            </p:cNvPr>
            <p:cNvGrpSpPr/>
            <p:nvPr/>
          </p:nvGrpSpPr>
          <p:grpSpPr>
            <a:xfrm>
              <a:off x="3180971" y="7625392"/>
              <a:ext cx="4096644" cy="215444"/>
              <a:chOff x="3180971" y="7625392"/>
              <a:chExt cx="4096644" cy="215444"/>
            </a:xfrm>
          </p:grpSpPr>
          <p:grpSp>
            <p:nvGrpSpPr>
              <p:cNvPr id="348" name="رسم 4">
                <a:extLst>
                  <a:ext uri="{FF2B5EF4-FFF2-40B4-BE49-F238E27FC236}">
                    <a16:creationId xmlns:a16="http://schemas.microsoft.com/office/drawing/2014/main" id="{5679BDC1-6F4C-4ECF-BA87-F0C1119D3B28}"/>
                  </a:ext>
                </a:extLst>
              </p:cNvPr>
              <p:cNvGrpSpPr/>
              <p:nvPr/>
            </p:nvGrpSpPr>
            <p:grpSpPr>
              <a:xfrm>
                <a:off x="3180971" y="7625392"/>
                <a:ext cx="1929114" cy="215444"/>
                <a:chOff x="3180971" y="7625392"/>
                <a:chExt cx="1929114" cy="215444"/>
              </a:xfrm>
            </p:grpSpPr>
            <p:sp>
              <p:nvSpPr>
                <p:cNvPr id="349" name="مربع نص 348">
                  <a:extLst>
                    <a:ext uri="{FF2B5EF4-FFF2-40B4-BE49-F238E27FC236}">
                      <a16:creationId xmlns:a16="http://schemas.microsoft.com/office/drawing/2014/main" id="{74426EDF-B2AB-42C4-B354-1C485CB377EC}"/>
                    </a:ext>
                  </a:extLst>
                </p:cNvPr>
                <p:cNvSpPr txBox="1"/>
                <p:nvPr/>
              </p:nvSpPr>
              <p:spPr>
                <a:xfrm>
                  <a:off x="3180971" y="7625392"/>
                  <a:ext cx="801823"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الأول</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50" name="شكل حر: شكل 349">
                  <a:extLst>
                    <a:ext uri="{FF2B5EF4-FFF2-40B4-BE49-F238E27FC236}">
                      <a16:creationId xmlns:a16="http://schemas.microsoft.com/office/drawing/2014/main" id="{20CFB574-B70E-47B6-86F9-53666C70F05B}"/>
                    </a:ext>
                  </a:extLst>
                </p:cNvPr>
                <p:cNvSpPr/>
                <p:nvPr/>
              </p:nvSpPr>
              <p:spPr>
                <a:xfrm>
                  <a:off x="4065707" y="7693080"/>
                  <a:ext cx="1044378" cy="72420"/>
                </a:xfrm>
                <a:custGeom>
                  <a:avLst/>
                  <a:gdLst>
                    <a:gd name="connsiteX0" fmla="*/ 0 w 1044378"/>
                    <a:gd name="connsiteY0" fmla="*/ 0 h 72420"/>
                    <a:gd name="connsiteX1" fmla="*/ 1044379 w 1044378"/>
                    <a:gd name="connsiteY1" fmla="*/ 0 h 72420"/>
                    <a:gd name="connsiteX2" fmla="*/ 1044379 w 1044378"/>
                    <a:gd name="connsiteY2" fmla="*/ 72421 h 72420"/>
                    <a:gd name="connsiteX3" fmla="*/ 0 w 1044378"/>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1"/>
                      </a:lnTo>
                      <a:lnTo>
                        <a:pt x="0" y="72421"/>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51" name="شكل حر: شكل 350">
                  <a:extLst>
                    <a:ext uri="{FF2B5EF4-FFF2-40B4-BE49-F238E27FC236}">
                      <a16:creationId xmlns:a16="http://schemas.microsoft.com/office/drawing/2014/main" id="{C197D5B7-B734-44CF-AFFE-F0E3B41EF09A}"/>
                    </a:ext>
                  </a:extLst>
                </p:cNvPr>
                <p:cNvSpPr/>
                <p:nvPr/>
              </p:nvSpPr>
              <p:spPr>
                <a:xfrm>
                  <a:off x="4065707" y="7693080"/>
                  <a:ext cx="712769" cy="72420"/>
                </a:xfrm>
                <a:custGeom>
                  <a:avLst/>
                  <a:gdLst>
                    <a:gd name="connsiteX0" fmla="*/ 0 w 712769"/>
                    <a:gd name="connsiteY0" fmla="*/ 0 h 72420"/>
                    <a:gd name="connsiteX1" fmla="*/ 712769 w 712769"/>
                    <a:gd name="connsiteY1" fmla="*/ 0 h 72420"/>
                    <a:gd name="connsiteX2" fmla="*/ 712769 w 712769"/>
                    <a:gd name="connsiteY2" fmla="*/ 72421 h 72420"/>
                    <a:gd name="connsiteX3" fmla="*/ 0 w 712769"/>
                    <a:gd name="connsiteY3" fmla="*/ 72421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69" y="0"/>
                      </a:lnTo>
                      <a:lnTo>
                        <a:pt x="712769" y="72421"/>
                      </a:lnTo>
                      <a:lnTo>
                        <a:pt x="0" y="72421"/>
                      </a:lnTo>
                      <a:close/>
                    </a:path>
                  </a:pathLst>
                </a:custGeom>
                <a:solidFill>
                  <a:srgbClr val="F7912B"/>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nvGrpSpPr>
              <p:cNvPr id="352" name="رسم 4">
                <a:extLst>
                  <a:ext uri="{FF2B5EF4-FFF2-40B4-BE49-F238E27FC236}">
                    <a16:creationId xmlns:a16="http://schemas.microsoft.com/office/drawing/2014/main" id="{5679BDC1-6F4C-4ECF-BA87-F0C1119D3B28}"/>
                  </a:ext>
                </a:extLst>
              </p:cNvPr>
              <p:cNvGrpSpPr/>
              <p:nvPr/>
            </p:nvGrpSpPr>
            <p:grpSpPr>
              <a:xfrm>
                <a:off x="5348667" y="7625392"/>
                <a:ext cx="1928948" cy="215444"/>
                <a:chOff x="5348667" y="7625392"/>
                <a:chExt cx="1928948" cy="215444"/>
              </a:xfrm>
            </p:grpSpPr>
            <p:sp>
              <p:nvSpPr>
                <p:cNvPr id="353" name="مربع نص 352">
                  <a:extLst>
                    <a:ext uri="{FF2B5EF4-FFF2-40B4-BE49-F238E27FC236}">
                      <a16:creationId xmlns:a16="http://schemas.microsoft.com/office/drawing/2014/main" id="{69195E89-FCA1-4C31-891B-BF0024A69AA2}"/>
                    </a:ext>
                  </a:extLst>
                </p:cNvPr>
                <p:cNvSpPr txBox="1"/>
                <p:nvPr/>
              </p:nvSpPr>
              <p:spPr>
                <a:xfrm>
                  <a:off x="5348667" y="7625392"/>
                  <a:ext cx="788999"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الرابع</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54" name="شكل حر: شكل 353">
                  <a:extLst>
                    <a:ext uri="{FF2B5EF4-FFF2-40B4-BE49-F238E27FC236}">
                      <a16:creationId xmlns:a16="http://schemas.microsoft.com/office/drawing/2014/main" id="{99678D61-BD8C-4B9E-ACD3-0E2D2716B21B}"/>
                    </a:ext>
                  </a:extLst>
                </p:cNvPr>
                <p:cNvSpPr/>
                <p:nvPr/>
              </p:nvSpPr>
              <p:spPr>
                <a:xfrm>
                  <a:off x="6233237" y="7693080"/>
                  <a:ext cx="1044378" cy="72420"/>
                </a:xfrm>
                <a:custGeom>
                  <a:avLst/>
                  <a:gdLst>
                    <a:gd name="connsiteX0" fmla="*/ 0 w 1044378"/>
                    <a:gd name="connsiteY0" fmla="*/ 0 h 72420"/>
                    <a:gd name="connsiteX1" fmla="*/ 1044379 w 1044378"/>
                    <a:gd name="connsiteY1" fmla="*/ 0 h 72420"/>
                    <a:gd name="connsiteX2" fmla="*/ 1044379 w 1044378"/>
                    <a:gd name="connsiteY2" fmla="*/ 72421 h 72420"/>
                    <a:gd name="connsiteX3" fmla="*/ 0 w 1044378"/>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1"/>
                      </a:lnTo>
                      <a:lnTo>
                        <a:pt x="0" y="72421"/>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55" name="شكل حر: شكل 354">
                  <a:extLst>
                    <a:ext uri="{FF2B5EF4-FFF2-40B4-BE49-F238E27FC236}">
                      <a16:creationId xmlns:a16="http://schemas.microsoft.com/office/drawing/2014/main" id="{9B22B772-D9CE-427D-BB71-BBADAECA2CE9}"/>
                    </a:ext>
                  </a:extLst>
                </p:cNvPr>
                <p:cNvSpPr/>
                <p:nvPr/>
              </p:nvSpPr>
              <p:spPr>
                <a:xfrm>
                  <a:off x="6233237" y="7693080"/>
                  <a:ext cx="712769" cy="72420"/>
                </a:xfrm>
                <a:custGeom>
                  <a:avLst/>
                  <a:gdLst>
                    <a:gd name="connsiteX0" fmla="*/ 0 w 712769"/>
                    <a:gd name="connsiteY0" fmla="*/ 0 h 72420"/>
                    <a:gd name="connsiteX1" fmla="*/ 712770 w 712769"/>
                    <a:gd name="connsiteY1" fmla="*/ 0 h 72420"/>
                    <a:gd name="connsiteX2" fmla="*/ 712770 w 712769"/>
                    <a:gd name="connsiteY2" fmla="*/ 72421 h 72420"/>
                    <a:gd name="connsiteX3" fmla="*/ 0 w 712769"/>
                    <a:gd name="connsiteY3" fmla="*/ 72421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70" y="0"/>
                      </a:lnTo>
                      <a:lnTo>
                        <a:pt x="712770" y="72421"/>
                      </a:lnTo>
                      <a:lnTo>
                        <a:pt x="0" y="72421"/>
                      </a:lnTo>
                      <a:close/>
                    </a:path>
                  </a:pathLst>
                </a:custGeom>
                <a:solidFill>
                  <a:srgbClr val="F7912B"/>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grpSp>
          <p:nvGrpSpPr>
            <p:cNvPr id="356" name="رسم 4">
              <a:extLst>
                <a:ext uri="{FF2B5EF4-FFF2-40B4-BE49-F238E27FC236}">
                  <a16:creationId xmlns:a16="http://schemas.microsoft.com/office/drawing/2014/main" id="{5679BDC1-6F4C-4ECF-BA87-F0C1119D3B28}"/>
                </a:ext>
              </a:extLst>
            </p:cNvPr>
            <p:cNvGrpSpPr/>
            <p:nvPr/>
          </p:nvGrpSpPr>
          <p:grpSpPr>
            <a:xfrm>
              <a:off x="3180971" y="7905824"/>
              <a:ext cx="4096644" cy="215444"/>
              <a:chOff x="3180971" y="7905824"/>
              <a:chExt cx="4096644" cy="215444"/>
            </a:xfrm>
          </p:grpSpPr>
          <p:grpSp>
            <p:nvGrpSpPr>
              <p:cNvPr id="357" name="رسم 4">
                <a:extLst>
                  <a:ext uri="{FF2B5EF4-FFF2-40B4-BE49-F238E27FC236}">
                    <a16:creationId xmlns:a16="http://schemas.microsoft.com/office/drawing/2014/main" id="{5679BDC1-6F4C-4ECF-BA87-F0C1119D3B28}"/>
                  </a:ext>
                </a:extLst>
              </p:cNvPr>
              <p:cNvGrpSpPr/>
              <p:nvPr/>
            </p:nvGrpSpPr>
            <p:grpSpPr>
              <a:xfrm>
                <a:off x="3180971" y="7905824"/>
                <a:ext cx="1929114" cy="215444"/>
                <a:chOff x="3180971" y="7905824"/>
                <a:chExt cx="1929114" cy="215444"/>
              </a:xfrm>
            </p:grpSpPr>
            <p:sp>
              <p:nvSpPr>
                <p:cNvPr id="358" name="مربع نص 357">
                  <a:extLst>
                    <a:ext uri="{FF2B5EF4-FFF2-40B4-BE49-F238E27FC236}">
                      <a16:creationId xmlns:a16="http://schemas.microsoft.com/office/drawing/2014/main" id="{BFB5BD87-274E-4A94-AC42-796975E05407}"/>
                    </a:ext>
                  </a:extLst>
                </p:cNvPr>
                <p:cNvSpPr txBox="1"/>
                <p:nvPr/>
              </p:nvSpPr>
              <p:spPr>
                <a:xfrm>
                  <a:off x="3180971" y="7905824"/>
                  <a:ext cx="841897"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الثاني</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59" name="شكل حر: شكل 358">
                  <a:extLst>
                    <a:ext uri="{FF2B5EF4-FFF2-40B4-BE49-F238E27FC236}">
                      <a16:creationId xmlns:a16="http://schemas.microsoft.com/office/drawing/2014/main" id="{F0788E5F-E64A-4AC7-A9F7-9327A89D041A}"/>
                    </a:ext>
                  </a:extLst>
                </p:cNvPr>
                <p:cNvSpPr/>
                <p:nvPr/>
              </p:nvSpPr>
              <p:spPr>
                <a:xfrm>
                  <a:off x="4065707" y="7973867"/>
                  <a:ext cx="1044378" cy="72420"/>
                </a:xfrm>
                <a:custGeom>
                  <a:avLst/>
                  <a:gdLst>
                    <a:gd name="connsiteX0" fmla="*/ 0 w 1044378"/>
                    <a:gd name="connsiteY0" fmla="*/ 0 h 72420"/>
                    <a:gd name="connsiteX1" fmla="*/ 1044379 w 1044378"/>
                    <a:gd name="connsiteY1" fmla="*/ 0 h 72420"/>
                    <a:gd name="connsiteX2" fmla="*/ 1044379 w 1044378"/>
                    <a:gd name="connsiteY2" fmla="*/ 72420 h 72420"/>
                    <a:gd name="connsiteX3" fmla="*/ 0 w 1044378"/>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0"/>
                      </a:lnTo>
                      <a:lnTo>
                        <a:pt x="0" y="72420"/>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60" name="شكل حر: شكل 359">
                  <a:extLst>
                    <a:ext uri="{FF2B5EF4-FFF2-40B4-BE49-F238E27FC236}">
                      <a16:creationId xmlns:a16="http://schemas.microsoft.com/office/drawing/2014/main" id="{3A89DBFE-35DB-4220-8929-ABFD801C1F68}"/>
                    </a:ext>
                  </a:extLst>
                </p:cNvPr>
                <p:cNvSpPr/>
                <p:nvPr/>
              </p:nvSpPr>
              <p:spPr>
                <a:xfrm>
                  <a:off x="4065707" y="7973867"/>
                  <a:ext cx="712769" cy="72420"/>
                </a:xfrm>
                <a:custGeom>
                  <a:avLst/>
                  <a:gdLst>
                    <a:gd name="connsiteX0" fmla="*/ 0 w 712769"/>
                    <a:gd name="connsiteY0" fmla="*/ 0 h 72420"/>
                    <a:gd name="connsiteX1" fmla="*/ 712769 w 712769"/>
                    <a:gd name="connsiteY1" fmla="*/ 0 h 72420"/>
                    <a:gd name="connsiteX2" fmla="*/ 712769 w 712769"/>
                    <a:gd name="connsiteY2" fmla="*/ 72420 h 72420"/>
                    <a:gd name="connsiteX3" fmla="*/ 0 w 712769"/>
                    <a:gd name="connsiteY3" fmla="*/ 72420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69" y="0"/>
                      </a:lnTo>
                      <a:lnTo>
                        <a:pt x="712769" y="72420"/>
                      </a:lnTo>
                      <a:lnTo>
                        <a:pt x="0" y="72420"/>
                      </a:lnTo>
                      <a:close/>
                    </a:path>
                  </a:pathLst>
                </a:custGeom>
                <a:solidFill>
                  <a:srgbClr val="F7912B"/>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nvGrpSpPr>
              <p:cNvPr id="361" name="رسم 4">
                <a:extLst>
                  <a:ext uri="{FF2B5EF4-FFF2-40B4-BE49-F238E27FC236}">
                    <a16:creationId xmlns:a16="http://schemas.microsoft.com/office/drawing/2014/main" id="{5679BDC1-6F4C-4ECF-BA87-F0C1119D3B28}"/>
                  </a:ext>
                </a:extLst>
              </p:cNvPr>
              <p:cNvGrpSpPr/>
              <p:nvPr/>
            </p:nvGrpSpPr>
            <p:grpSpPr>
              <a:xfrm>
                <a:off x="5348667" y="7905824"/>
                <a:ext cx="1928948" cy="215444"/>
                <a:chOff x="5348667" y="7905824"/>
                <a:chExt cx="1928948" cy="215444"/>
              </a:xfrm>
            </p:grpSpPr>
            <p:sp>
              <p:nvSpPr>
                <p:cNvPr id="362" name="مربع نص 361">
                  <a:extLst>
                    <a:ext uri="{FF2B5EF4-FFF2-40B4-BE49-F238E27FC236}">
                      <a16:creationId xmlns:a16="http://schemas.microsoft.com/office/drawing/2014/main" id="{22BE1E67-A9C7-4A38-A1D5-1BA28FFBBAF5}"/>
                    </a:ext>
                  </a:extLst>
                </p:cNvPr>
                <p:cNvSpPr txBox="1"/>
                <p:nvPr/>
              </p:nvSpPr>
              <p:spPr>
                <a:xfrm>
                  <a:off x="5348667" y="7905824"/>
                  <a:ext cx="931665"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الخامس</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63" name="شكل حر: شكل 362">
                  <a:extLst>
                    <a:ext uri="{FF2B5EF4-FFF2-40B4-BE49-F238E27FC236}">
                      <a16:creationId xmlns:a16="http://schemas.microsoft.com/office/drawing/2014/main" id="{5216F74F-D87E-4E10-B2CE-9208A76CCC5D}"/>
                    </a:ext>
                  </a:extLst>
                </p:cNvPr>
                <p:cNvSpPr/>
                <p:nvPr/>
              </p:nvSpPr>
              <p:spPr>
                <a:xfrm>
                  <a:off x="6233237" y="7973867"/>
                  <a:ext cx="1044378" cy="72420"/>
                </a:xfrm>
                <a:custGeom>
                  <a:avLst/>
                  <a:gdLst>
                    <a:gd name="connsiteX0" fmla="*/ 0 w 1044378"/>
                    <a:gd name="connsiteY0" fmla="*/ 0 h 72420"/>
                    <a:gd name="connsiteX1" fmla="*/ 1044379 w 1044378"/>
                    <a:gd name="connsiteY1" fmla="*/ 0 h 72420"/>
                    <a:gd name="connsiteX2" fmla="*/ 1044379 w 1044378"/>
                    <a:gd name="connsiteY2" fmla="*/ 72420 h 72420"/>
                    <a:gd name="connsiteX3" fmla="*/ 0 w 1044378"/>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0"/>
                      </a:lnTo>
                      <a:lnTo>
                        <a:pt x="0" y="72420"/>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64" name="شكل حر: شكل 363">
                  <a:extLst>
                    <a:ext uri="{FF2B5EF4-FFF2-40B4-BE49-F238E27FC236}">
                      <a16:creationId xmlns:a16="http://schemas.microsoft.com/office/drawing/2014/main" id="{1B744B78-24DC-461B-9923-22EB33FA7F3A}"/>
                    </a:ext>
                  </a:extLst>
                </p:cNvPr>
                <p:cNvSpPr/>
                <p:nvPr/>
              </p:nvSpPr>
              <p:spPr>
                <a:xfrm>
                  <a:off x="6233237" y="7973867"/>
                  <a:ext cx="712769" cy="72420"/>
                </a:xfrm>
                <a:custGeom>
                  <a:avLst/>
                  <a:gdLst>
                    <a:gd name="connsiteX0" fmla="*/ 0 w 712769"/>
                    <a:gd name="connsiteY0" fmla="*/ 0 h 72420"/>
                    <a:gd name="connsiteX1" fmla="*/ 712770 w 712769"/>
                    <a:gd name="connsiteY1" fmla="*/ 0 h 72420"/>
                    <a:gd name="connsiteX2" fmla="*/ 712770 w 712769"/>
                    <a:gd name="connsiteY2" fmla="*/ 72420 h 72420"/>
                    <a:gd name="connsiteX3" fmla="*/ 0 w 712769"/>
                    <a:gd name="connsiteY3" fmla="*/ 72420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70" y="0"/>
                      </a:lnTo>
                      <a:lnTo>
                        <a:pt x="712770" y="72420"/>
                      </a:lnTo>
                      <a:lnTo>
                        <a:pt x="0" y="72420"/>
                      </a:lnTo>
                      <a:close/>
                    </a:path>
                  </a:pathLst>
                </a:custGeom>
                <a:solidFill>
                  <a:srgbClr val="F7912B"/>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grpSp>
          <p:nvGrpSpPr>
            <p:cNvPr id="365" name="رسم 4">
              <a:extLst>
                <a:ext uri="{FF2B5EF4-FFF2-40B4-BE49-F238E27FC236}">
                  <a16:creationId xmlns:a16="http://schemas.microsoft.com/office/drawing/2014/main" id="{5679BDC1-6F4C-4ECF-BA87-F0C1119D3B28}"/>
                </a:ext>
              </a:extLst>
            </p:cNvPr>
            <p:cNvGrpSpPr/>
            <p:nvPr/>
          </p:nvGrpSpPr>
          <p:grpSpPr>
            <a:xfrm>
              <a:off x="3180971" y="8186218"/>
              <a:ext cx="4096644" cy="215444"/>
              <a:chOff x="3180971" y="8186218"/>
              <a:chExt cx="4096644" cy="215444"/>
            </a:xfrm>
          </p:grpSpPr>
          <p:grpSp>
            <p:nvGrpSpPr>
              <p:cNvPr id="366" name="رسم 4">
                <a:extLst>
                  <a:ext uri="{FF2B5EF4-FFF2-40B4-BE49-F238E27FC236}">
                    <a16:creationId xmlns:a16="http://schemas.microsoft.com/office/drawing/2014/main" id="{5679BDC1-6F4C-4ECF-BA87-F0C1119D3B28}"/>
                  </a:ext>
                </a:extLst>
              </p:cNvPr>
              <p:cNvGrpSpPr/>
              <p:nvPr/>
            </p:nvGrpSpPr>
            <p:grpSpPr>
              <a:xfrm>
                <a:off x="3180971" y="8186218"/>
                <a:ext cx="1929114" cy="215444"/>
                <a:chOff x="3180971" y="8186218"/>
                <a:chExt cx="1929114" cy="215444"/>
              </a:xfrm>
            </p:grpSpPr>
            <p:sp>
              <p:nvSpPr>
                <p:cNvPr id="367" name="مربع نص 366">
                  <a:extLst>
                    <a:ext uri="{FF2B5EF4-FFF2-40B4-BE49-F238E27FC236}">
                      <a16:creationId xmlns:a16="http://schemas.microsoft.com/office/drawing/2014/main" id="{2BC0C43F-A755-4A58-B3DA-61B173EA5452}"/>
                    </a:ext>
                  </a:extLst>
                </p:cNvPr>
                <p:cNvSpPr txBox="1"/>
                <p:nvPr/>
              </p:nvSpPr>
              <p:spPr>
                <a:xfrm>
                  <a:off x="3180971" y="8186218"/>
                  <a:ext cx="829073"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الثالث</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68" name="شكل حر: شكل 367">
                  <a:extLst>
                    <a:ext uri="{FF2B5EF4-FFF2-40B4-BE49-F238E27FC236}">
                      <a16:creationId xmlns:a16="http://schemas.microsoft.com/office/drawing/2014/main" id="{E22A5250-44E6-4355-8103-48396E5D49B5}"/>
                    </a:ext>
                  </a:extLst>
                </p:cNvPr>
                <p:cNvSpPr/>
                <p:nvPr/>
              </p:nvSpPr>
              <p:spPr>
                <a:xfrm>
                  <a:off x="4065707" y="8254655"/>
                  <a:ext cx="1044378" cy="72420"/>
                </a:xfrm>
                <a:custGeom>
                  <a:avLst/>
                  <a:gdLst>
                    <a:gd name="connsiteX0" fmla="*/ 0 w 1044378"/>
                    <a:gd name="connsiteY0" fmla="*/ 0 h 72420"/>
                    <a:gd name="connsiteX1" fmla="*/ 1044379 w 1044378"/>
                    <a:gd name="connsiteY1" fmla="*/ 0 h 72420"/>
                    <a:gd name="connsiteX2" fmla="*/ 1044379 w 1044378"/>
                    <a:gd name="connsiteY2" fmla="*/ 72421 h 72420"/>
                    <a:gd name="connsiteX3" fmla="*/ 0 w 1044378"/>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1"/>
                      </a:lnTo>
                      <a:lnTo>
                        <a:pt x="0" y="72421"/>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69" name="شكل حر: شكل 368">
                  <a:extLst>
                    <a:ext uri="{FF2B5EF4-FFF2-40B4-BE49-F238E27FC236}">
                      <a16:creationId xmlns:a16="http://schemas.microsoft.com/office/drawing/2014/main" id="{1043B012-B0EF-4B3D-A037-9120680FAF29}"/>
                    </a:ext>
                  </a:extLst>
                </p:cNvPr>
                <p:cNvSpPr/>
                <p:nvPr/>
              </p:nvSpPr>
              <p:spPr>
                <a:xfrm>
                  <a:off x="4065707" y="8254655"/>
                  <a:ext cx="712769" cy="72420"/>
                </a:xfrm>
                <a:custGeom>
                  <a:avLst/>
                  <a:gdLst>
                    <a:gd name="connsiteX0" fmla="*/ 0 w 712769"/>
                    <a:gd name="connsiteY0" fmla="*/ 0 h 72420"/>
                    <a:gd name="connsiteX1" fmla="*/ 712769 w 712769"/>
                    <a:gd name="connsiteY1" fmla="*/ 0 h 72420"/>
                    <a:gd name="connsiteX2" fmla="*/ 712769 w 712769"/>
                    <a:gd name="connsiteY2" fmla="*/ 72421 h 72420"/>
                    <a:gd name="connsiteX3" fmla="*/ 0 w 712769"/>
                    <a:gd name="connsiteY3" fmla="*/ 72421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69" y="0"/>
                      </a:lnTo>
                      <a:lnTo>
                        <a:pt x="712769" y="72421"/>
                      </a:lnTo>
                      <a:lnTo>
                        <a:pt x="0" y="72421"/>
                      </a:lnTo>
                      <a:close/>
                    </a:path>
                  </a:pathLst>
                </a:custGeom>
                <a:solidFill>
                  <a:srgbClr val="F7912B"/>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nvGrpSpPr>
              <p:cNvPr id="372" name="رسم 4">
                <a:extLst>
                  <a:ext uri="{FF2B5EF4-FFF2-40B4-BE49-F238E27FC236}">
                    <a16:creationId xmlns:a16="http://schemas.microsoft.com/office/drawing/2014/main" id="{5679BDC1-6F4C-4ECF-BA87-F0C1119D3B28}"/>
                  </a:ext>
                </a:extLst>
              </p:cNvPr>
              <p:cNvGrpSpPr/>
              <p:nvPr/>
            </p:nvGrpSpPr>
            <p:grpSpPr>
              <a:xfrm>
                <a:off x="5348667" y="8186218"/>
                <a:ext cx="1928948" cy="215444"/>
                <a:chOff x="5348667" y="8186218"/>
                <a:chExt cx="1928948" cy="215444"/>
              </a:xfrm>
            </p:grpSpPr>
            <p:sp>
              <p:nvSpPr>
                <p:cNvPr id="373" name="مربع نص 372">
                  <a:extLst>
                    <a:ext uri="{FF2B5EF4-FFF2-40B4-BE49-F238E27FC236}">
                      <a16:creationId xmlns:a16="http://schemas.microsoft.com/office/drawing/2014/main" id="{44CBE3B4-D2C0-4F43-9110-157334EEFDCF}"/>
                    </a:ext>
                  </a:extLst>
                </p:cNvPr>
                <p:cNvSpPr txBox="1"/>
                <p:nvPr/>
              </p:nvSpPr>
              <p:spPr>
                <a:xfrm>
                  <a:off x="5348667" y="8186218"/>
                  <a:ext cx="954107"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السادس</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74" name="شكل حر: شكل 373">
                  <a:extLst>
                    <a:ext uri="{FF2B5EF4-FFF2-40B4-BE49-F238E27FC236}">
                      <a16:creationId xmlns:a16="http://schemas.microsoft.com/office/drawing/2014/main" id="{506527B9-95F2-4A4D-B904-CFA41DC615D9}"/>
                    </a:ext>
                  </a:extLst>
                </p:cNvPr>
                <p:cNvSpPr/>
                <p:nvPr/>
              </p:nvSpPr>
              <p:spPr>
                <a:xfrm>
                  <a:off x="6233237" y="8254655"/>
                  <a:ext cx="1044378" cy="72420"/>
                </a:xfrm>
                <a:custGeom>
                  <a:avLst/>
                  <a:gdLst>
                    <a:gd name="connsiteX0" fmla="*/ 0 w 1044378"/>
                    <a:gd name="connsiteY0" fmla="*/ 0 h 72420"/>
                    <a:gd name="connsiteX1" fmla="*/ 1044379 w 1044378"/>
                    <a:gd name="connsiteY1" fmla="*/ 0 h 72420"/>
                    <a:gd name="connsiteX2" fmla="*/ 1044379 w 1044378"/>
                    <a:gd name="connsiteY2" fmla="*/ 72421 h 72420"/>
                    <a:gd name="connsiteX3" fmla="*/ 0 w 1044378"/>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1"/>
                      </a:lnTo>
                      <a:lnTo>
                        <a:pt x="0" y="72421"/>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75" name="شكل حر: شكل 374">
                  <a:extLst>
                    <a:ext uri="{FF2B5EF4-FFF2-40B4-BE49-F238E27FC236}">
                      <a16:creationId xmlns:a16="http://schemas.microsoft.com/office/drawing/2014/main" id="{6E4704A0-2D8A-4915-9E58-E67C191923C3}"/>
                    </a:ext>
                  </a:extLst>
                </p:cNvPr>
                <p:cNvSpPr/>
                <p:nvPr/>
              </p:nvSpPr>
              <p:spPr>
                <a:xfrm>
                  <a:off x="6233237" y="8254655"/>
                  <a:ext cx="712769" cy="72420"/>
                </a:xfrm>
                <a:custGeom>
                  <a:avLst/>
                  <a:gdLst>
                    <a:gd name="connsiteX0" fmla="*/ 0 w 712769"/>
                    <a:gd name="connsiteY0" fmla="*/ 0 h 72420"/>
                    <a:gd name="connsiteX1" fmla="*/ 712770 w 712769"/>
                    <a:gd name="connsiteY1" fmla="*/ 0 h 72420"/>
                    <a:gd name="connsiteX2" fmla="*/ 712770 w 712769"/>
                    <a:gd name="connsiteY2" fmla="*/ 72421 h 72420"/>
                    <a:gd name="connsiteX3" fmla="*/ 0 w 712769"/>
                    <a:gd name="connsiteY3" fmla="*/ 72421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70" y="0"/>
                      </a:lnTo>
                      <a:lnTo>
                        <a:pt x="712770" y="72421"/>
                      </a:lnTo>
                      <a:lnTo>
                        <a:pt x="0" y="72421"/>
                      </a:lnTo>
                      <a:close/>
                    </a:path>
                  </a:pathLst>
                </a:custGeom>
                <a:solidFill>
                  <a:srgbClr val="F7912B"/>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grpSp>
      <p:grpSp>
        <p:nvGrpSpPr>
          <p:cNvPr id="377" name="رسم 4">
            <a:extLst>
              <a:ext uri="{FF2B5EF4-FFF2-40B4-BE49-F238E27FC236}">
                <a16:creationId xmlns:a16="http://schemas.microsoft.com/office/drawing/2014/main" id="{5679BDC1-6F4C-4ECF-BA87-F0C1119D3B28}"/>
              </a:ext>
            </a:extLst>
          </p:cNvPr>
          <p:cNvGrpSpPr/>
          <p:nvPr/>
        </p:nvGrpSpPr>
        <p:grpSpPr>
          <a:xfrm flipH="1">
            <a:off x="1006264" y="7085765"/>
            <a:ext cx="2566477" cy="292222"/>
            <a:chOff x="3992016" y="7085765"/>
            <a:chExt cx="2566477" cy="292222"/>
          </a:xfrm>
        </p:grpSpPr>
        <p:sp>
          <p:nvSpPr>
            <p:cNvPr id="378" name="شكل حر: شكل 377">
              <a:extLst>
                <a:ext uri="{FF2B5EF4-FFF2-40B4-BE49-F238E27FC236}">
                  <a16:creationId xmlns:a16="http://schemas.microsoft.com/office/drawing/2014/main" id="{8444BF4B-EA04-4758-8C8E-B98ADE920A39}"/>
                </a:ext>
              </a:extLst>
            </p:cNvPr>
            <p:cNvSpPr/>
            <p:nvPr/>
          </p:nvSpPr>
          <p:spPr>
            <a:xfrm>
              <a:off x="3992016" y="7085765"/>
              <a:ext cx="2566477" cy="292222"/>
            </a:xfrm>
            <a:custGeom>
              <a:avLst/>
              <a:gdLst>
                <a:gd name="connsiteX0" fmla="*/ 2304748 w 2566477"/>
                <a:gd name="connsiteY0" fmla="*/ 292223 h 292222"/>
                <a:gd name="connsiteX1" fmla="*/ 0 w 2566477"/>
                <a:gd name="connsiteY1" fmla="*/ 292223 h 292222"/>
                <a:gd name="connsiteX2" fmla="*/ 0 w 2566477"/>
                <a:gd name="connsiteY2" fmla="*/ 0 h 292222"/>
                <a:gd name="connsiteX3" fmla="*/ 2566478 w 2566477"/>
                <a:gd name="connsiteY3" fmla="*/ 0 h 292222"/>
                <a:gd name="connsiteX4" fmla="*/ 2304748 w 2566477"/>
                <a:gd name="connsiteY4" fmla="*/ 292223 h 292222"/>
                <a:gd name="connsiteX5" fmla="*/ 11435 w 2566477"/>
                <a:gd name="connsiteY5" fmla="*/ 279517 h 292222"/>
                <a:gd name="connsiteX6" fmla="*/ 2299666 w 2566477"/>
                <a:gd name="connsiteY6" fmla="*/ 279517 h 292222"/>
                <a:gd name="connsiteX7" fmla="*/ 2539796 w 2566477"/>
                <a:gd name="connsiteY7" fmla="*/ 11434 h 292222"/>
                <a:gd name="connsiteX8" fmla="*/ 11435 w 2566477"/>
                <a:gd name="connsiteY8" fmla="*/ 11434 h 292222"/>
                <a:gd name="connsiteX9" fmla="*/ 11435 w 2566477"/>
                <a:gd name="connsiteY9" fmla="*/ 279517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6477" h="292222">
                  <a:moveTo>
                    <a:pt x="2304748" y="292223"/>
                  </a:moveTo>
                  <a:lnTo>
                    <a:pt x="0" y="292223"/>
                  </a:lnTo>
                  <a:lnTo>
                    <a:pt x="0" y="0"/>
                  </a:lnTo>
                  <a:lnTo>
                    <a:pt x="2566478" y="0"/>
                  </a:lnTo>
                  <a:lnTo>
                    <a:pt x="2304748" y="292223"/>
                  </a:lnTo>
                  <a:close/>
                  <a:moveTo>
                    <a:pt x="11435" y="279517"/>
                  </a:moveTo>
                  <a:lnTo>
                    <a:pt x="2299666" y="279517"/>
                  </a:lnTo>
                  <a:lnTo>
                    <a:pt x="2539796" y="11434"/>
                  </a:lnTo>
                  <a:lnTo>
                    <a:pt x="11435" y="11434"/>
                  </a:lnTo>
                  <a:lnTo>
                    <a:pt x="11435" y="279517"/>
                  </a:ln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79" name="شكل حر: شكل 378">
              <a:extLst>
                <a:ext uri="{FF2B5EF4-FFF2-40B4-BE49-F238E27FC236}">
                  <a16:creationId xmlns:a16="http://schemas.microsoft.com/office/drawing/2014/main" id="{26F32871-3473-4F0C-85A7-9A1C163559EE}"/>
                </a:ext>
              </a:extLst>
            </p:cNvPr>
            <p:cNvSpPr/>
            <p:nvPr/>
          </p:nvSpPr>
          <p:spPr>
            <a:xfrm>
              <a:off x="6298035" y="7085765"/>
              <a:ext cx="260459" cy="292222"/>
            </a:xfrm>
            <a:custGeom>
              <a:avLst/>
              <a:gdLst>
                <a:gd name="connsiteX0" fmla="*/ 260459 w 260459"/>
                <a:gd name="connsiteY0" fmla="*/ 0 h 292222"/>
                <a:gd name="connsiteX1" fmla="*/ 0 w 260459"/>
                <a:gd name="connsiteY1" fmla="*/ 292223 h 292222"/>
                <a:gd name="connsiteX2" fmla="*/ 260459 w 260459"/>
                <a:gd name="connsiteY2" fmla="*/ 292223 h 292222"/>
              </a:gdLst>
              <a:ahLst/>
              <a:cxnLst>
                <a:cxn ang="0">
                  <a:pos x="connsiteX0" y="connsiteY0"/>
                </a:cxn>
                <a:cxn ang="0">
                  <a:pos x="connsiteX1" y="connsiteY1"/>
                </a:cxn>
                <a:cxn ang="0">
                  <a:pos x="connsiteX2" y="connsiteY2"/>
                </a:cxn>
              </a:cxnLst>
              <a:rect l="l" t="t" r="r" b="b"/>
              <a:pathLst>
                <a:path w="260459" h="292222">
                  <a:moveTo>
                    <a:pt x="260459" y="0"/>
                  </a:moveTo>
                  <a:lnTo>
                    <a:pt x="0" y="292223"/>
                  </a:lnTo>
                  <a:lnTo>
                    <a:pt x="260459" y="292223"/>
                  </a:lnTo>
                  <a:close/>
                </a:path>
              </a:pathLst>
            </a:custGeom>
            <a:solidFill>
              <a:srgbClr val="F79428"/>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394" name="مربع نص 393">
            <a:extLst>
              <a:ext uri="{FF2B5EF4-FFF2-40B4-BE49-F238E27FC236}">
                <a16:creationId xmlns:a16="http://schemas.microsoft.com/office/drawing/2014/main" id="{9B1D23ED-DFB5-4B2B-9A00-BAF983BEAB62}"/>
              </a:ext>
            </a:extLst>
          </p:cNvPr>
          <p:cNvSpPr txBox="1"/>
          <p:nvPr/>
        </p:nvSpPr>
        <p:spPr>
          <a:xfrm flipH="1">
            <a:off x="1721234" y="7071973"/>
            <a:ext cx="1151277" cy="323294"/>
          </a:xfrm>
          <a:prstGeom prst="rect">
            <a:avLst/>
          </a:prstGeom>
          <a:noFill/>
        </p:spPr>
        <p:txBody>
          <a:bodyPr wrap="none" rtlCol="1">
            <a:spAutoFit/>
          </a:bodyPr>
          <a:lstStyle/>
          <a:p>
            <a:pPr algn="r" rtl="1"/>
            <a:r>
              <a:rPr lang="ar-SA" sz="1501" dirty="0">
                <a:solidFill>
                  <a:srgbClr val="48484A"/>
                </a:solidFill>
                <a:latin typeface="Expo Arabic Medium" panose="00000600000000000000" pitchFamily="2" charset="-78"/>
                <a:cs typeface="Expo Arabic Medium" panose="00000600000000000000" pitchFamily="2" charset="-78"/>
                <a:sym typeface="Arial"/>
                <a:rtl val="0"/>
              </a:rPr>
              <a:t>الاهتمـامـات</a:t>
            </a:r>
            <a:endParaRPr lang="ar-SA" sz="1501" spc="0" baseline="0" dirty="0">
              <a:solidFill>
                <a:srgbClr val="48484A"/>
              </a:solidFill>
              <a:latin typeface="Expo Arabic Medium" panose="00000600000000000000" pitchFamily="2" charset="-78"/>
              <a:cs typeface="Expo Arabic Medium" panose="00000600000000000000" pitchFamily="2" charset="-78"/>
              <a:sym typeface="Arial"/>
              <a:rtl val="0"/>
            </a:endParaRPr>
          </a:p>
        </p:txBody>
      </p:sp>
      <p:sp>
        <p:nvSpPr>
          <p:cNvPr id="1153" name="مربع نص 1152">
            <a:extLst>
              <a:ext uri="{FF2B5EF4-FFF2-40B4-BE49-F238E27FC236}">
                <a16:creationId xmlns:a16="http://schemas.microsoft.com/office/drawing/2014/main" id="{0CCA54E6-041E-48AC-875E-C8960C0398AD}"/>
              </a:ext>
            </a:extLst>
          </p:cNvPr>
          <p:cNvSpPr txBox="1"/>
          <p:nvPr/>
        </p:nvSpPr>
        <p:spPr>
          <a:xfrm flipH="1">
            <a:off x="1992661" y="8973390"/>
            <a:ext cx="723275" cy="323294"/>
          </a:xfrm>
          <a:prstGeom prst="rect">
            <a:avLst/>
          </a:prstGeom>
          <a:noFill/>
        </p:spPr>
        <p:txBody>
          <a:bodyPr wrap="none" rtlCol="1">
            <a:spAutoFit/>
          </a:bodyPr>
          <a:lstStyle/>
          <a:p>
            <a:pPr algn="r" rtl="1"/>
            <a:r>
              <a:rPr lang="ar-SA" sz="1501" spc="0" baseline="0" dirty="0">
                <a:solidFill>
                  <a:srgbClr val="48484A"/>
                </a:solidFill>
                <a:latin typeface="Expo Arabic Medium" panose="00000600000000000000" pitchFamily="2" charset="-78"/>
                <a:cs typeface="Expo Arabic Medium" panose="00000600000000000000" pitchFamily="2" charset="-78"/>
                <a:sym typeface="Arial"/>
                <a:rtl val="0"/>
              </a:rPr>
              <a:t>الخبــرة</a:t>
            </a:r>
          </a:p>
        </p:txBody>
      </p:sp>
      <p:grpSp>
        <p:nvGrpSpPr>
          <p:cNvPr id="1154" name="رسم 4">
            <a:extLst>
              <a:ext uri="{FF2B5EF4-FFF2-40B4-BE49-F238E27FC236}">
                <a16:creationId xmlns:a16="http://schemas.microsoft.com/office/drawing/2014/main" id="{5679BDC1-6F4C-4ECF-BA87-F0C1119D3B28}"/>
              </a:ext>
            </a:extLst>
          </p:cNvPr>
          <p:cNvGrpSpPr/>
          <p:nvPr/>
        </p:nvGrpSpPr>
        <p:grpSpPr>
          <a:xfrm flipH="1">
            <a:off x="1006263" y="8983941"/>
            <a:ext cx="2566478" cy="292222"/>
            <a:chOff x="3992016" y="8983941"/>
            <a:chExt cx="2566478" cy="292222"/>
          </a:xfrm>
        </p:grpSpPr>
        <p:sp>
          <p:nvSpPr>
            <p:cNvPr id="1155" name="شكل حر: شكل 1154">
              <a:extLst>
                <a:ext uri="{FF2B5EF4-FFF2-40B4-BE49-F238E27FC236}">
                  <a16:creationId xmlns:a16="http://schemas.microsoft.com/office/drawing/2014/main" id="{731ACA4B-E27D-4BFF-96AB-26126F76148B}"/>
                </a:ext>
              </a:extLst>
            </p:cNvPr>
            <p:cNvSpPr/>
            <p:nvPr/>
          </p:nvSpPr>
          <p:spPr>
            <a:xfrm>
              <a:off x="3992016" y="8983941"/>
              <a:ext cx="2566477" cy="292222"/>
            </a:xfrm>
            <a:custGeom>
              <a:avLst/>
              <a:gdLst>
                <a:gd name="connsiteX0" fmla="*/ 2304748 w 2566477"/>
                <a:gd name="connsiteY0" fmla="*/ 292223 h 292222"/>
                <a:gd name="connsiteX1" fmla="*/ 0 w 2566477"/>
                <a:gd name="connsiteY1" fmla="*/ 292223 h 292222"/>
                <a:gd name="connsiteX2" fmla="*/ 0 w 2566477"/>
                <a:gd name="connsiteY2" fmla="*/ 0 h 292222"/>
                <a:gd name="connsiteX3" fmla="*/ 2566478 w 2566477"/>
                <a:gd name="connsiteY3" fmla="*/ 0 h 292222"/>
                <a:gd name="connsiteX4" fmla="*/ 2304748 w 2566477"/>
                <a:gd name="connsiteY4" fmla="*/ 292223 h 292222"/>
                <a:gd name="connsiteX5" fmla="*/ 11435 w 2566477"/>
                <a:gd name="connsiteY5" fmla="*/ 280788 h 292222"/>
                <a:gd name="connsiteX6" fmla="*/ 2299666 w 2566477"/>
                <a:gd name="connsiteY6" fmla="*/ 280788 h 292222"/>
                <a:gd name="connsiteX7" fmla="*/ 2539796 w 2566477"/>
                <a:gd name="connsiteY7" fmla="*/ 12705 h 292222"/>
                <a:gd name="connsiteX8" fmla="*/ 11435 w 2566477"/>
                <a:gd name="connsiteY8" fmla="*/ 12705 h 292222"/>
                <a:gd name="connsiteX9" fmla="*/ 11435 w 2566477"/>
                <a:gd name="connsiteY9" fmla="*/ 280788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6477" h="292222">
                  <a:moveTo>
                    <a:pt x="2304748" y="292223"/>
                  </a:moveTo>
                  <a:lnTo>
                    <a:pt x="0" y="292223"/>
                  </a:lnTo>
                  <a:lnTo>
                    <a:pt x="0" y="0"/>
                  </a:lnTo>
                  <a:lnTo>
                    <a:pt x="2566478" y="0"/>
                  </a:lnTo>
                  <a:lnTo>
                    <a:pt x="2304748" y="292223"/>
                  </a:lnTo>
                  <a:close/>
                  <a:moveTo>
                    <a:pt x="11435" y="280788"/>
                  </a:moveTo>
                  <a:lnTo>
                    <a:pt x="2299666" y="280788"/>
                  </a:lnTo>
                  <a:lnTo>
                    <a:pt x="2539796" y="12705"/>
                  </a:lnTo>
                  <a:lnTo>
                    <a:pt x="11435" y="12705"/>
                  </a:lnTo>
                  <a:lnTo>
                    <a:pt x="11435" y="280788"/>
                  </a:ln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156" name="شكل حر: شكل 1155">
              <a:extLst>
                <a:ext uri="{FF2B5EF4-FFF2-40B4-BE49-F238E27FC236}">
                  <a16:creationId xmlns:a16="http://schemas.microsoft.com/office/drawing/2014/main" id="{955D682E-2B7F-4C55-8CC0-7B9B5E2C897A}"/>
                </a:ext>
              </a:extLst>
            </p:cNvPr>
            <p:cNvSpPr/>
            <p:nvPr/>
          </p:nvSpPr>
          <p:spPr>
            <a:xfrm>
              <a:off x="6298035" y="8985212"/>
              <a:ext cx="260459" cy="290951"/>
            </a:xfrm>
            <a:custGeom>
              <a:avLst/>
              <a:gdLst>
                <a:gd name="connsiteX0" fmla="*/ 260459 w 260459"/>
                <a:gd name="connsiteY0" fmla="*/ 0 h 290951"/>
                <a:gd name="connsiteX1" fmla="*/ 0 w 260459"/>
                <a:gd name="connsiteY1" fmla="*/ 290952 h 290951"/>
                <a:gd name="connsiteX2" fmla="*/ 260459 w 260459"/>
                <a:gd name="connsiteY2" fmla="*/ 290952 h 290951"/>
              </a:gdLst>
              <a:ahLst/>
              <a:cxnLst>
                <a:cxn ang="0">
                  <a:pos x="connsiteX0" y="connsiteY0"/>
                </a:cxn>
                <a:cxn ang="0">
                  <a:pos x="connsiteX1" y="connsiteY1"/>
                </a:cxn>
                <a:cxn ang="0">
                  <a:pos x="connsiteX2" y="connsiteY2"/>
                </a:cxn>
              </a:cxnLst>
              <a:rect l="l" t="t" r="r" b="b"/>
              <a:pathLst>
                <a:path w="260459" h="290951">
                  <a:moveTo>
                    <a:pt x="260459" y="0"/>
                  </a:moveTo>
                  <a:lnTo>
                    <a:pt x="0" y="290952"/>
                  </a:lnTo>
                  <a:lnTo>
                    <a:pt x="260459" y="290952"/>
                  </a:lnTo>
                  <a:close/>
                </a:path>
              </a:pathLst>
            </a:custGeom>
            <a:solidFill>
              <a:srgbClr val="F79428"/>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2" name="مربع نص 1">
            <a:extLst>
              <a:ext uri="{FF2B5EF4-FFF2-40B4-BE49-F238E27FC236}">
                <a16:creationId xmlns:a16="http://schemas.microsoft.com/office/drawing/2014/main" id="{F0188AC4-1857-4547-8CB3-1E4F9C543A55}"/>
              </a:ext>
            </a:extLst>
          </p:cNvPr>
          <p:cNvSpPr txBox="1"/>
          <p:nvPr/>
        </p:nvSpPr>
        <p:spPr>
          <a:xfrm>
            <a:off x="474313" y="1216393"/>
            <a:ext cx="3657866" cy="638636"/>
          </a:xfrm>
          <a:prstGeom prst="rect">
            <a:avLst/>
          </a:prstGeom>
          <a:noFill/>
        </p:spPr>
        <p:txBody>
          <a:bodyPr wrap="square" rtlCol="1">
            <a:spAutoFit/>
          </a:bodyPr>
          <a:lstStyle/>
          <a:p>
            <a:pPr algn="justLow" rtl="1">
              <a:lnSpc>
                <a:spcPct val="120000"/>
              </a:lnSpc>
            </a:pPr>
            <a:r>
              <a:rPr lang="ar-SA" sz="1000" dirty="0">
                <a:solidFill>
                  <a:schemeClr val="tx1">
                    <a:lumMod val="75000"/>
                    <a:lumOff val="25000"/>
                  </a:schemeClr>
                </a:solidFill>
                <a:latin typeface="Expo Arabic Light" panose="00000400000000000000" pitchFamily="2" charset="-78"/>
                <a:cs typeface="Expo Arabic Light" panose="00000400000000000000" pitchFamily="2" charset="-78"/>
              </a:rPr>
              <a:t>هذا النص هو مثال لنص يمكن أن يستبدل في نفس المساحة، لقد تم توليد هذا النص من مولد النص العربى، هذا النص هو مثال لنص يمكن أن يستبدل في نفس المساحة.</a:t>
            </a:r>
          </a:p>
        </p:txBody>
      </p:sp>
      <p:sp>
        <p:nvSpPr>
          <p:cNvPr id="3" name="مربع نص 2">
            <a:extLst>
              <a:ext uri="{FF2B5EF4-FFF2-40B4-BE49-F238E27FC236}">
                <a16:creationId xmlns:a16="http://schemas.microsoft.com/office/drawing/2014/main" id="{60DE63B3-DEDF-47D9-9853-04D48593C878}"/>
              </a:ext>
            </a:extLst>
          </p:cNvPr>
          <p:cNvSpPr txBox="1"/>
          <p:nvPr/>
        </p:nvSpPr>
        <p:spPr>
          <a:xfrm>
            <a:off x="3924679" y="2998732"/>
            <a:ext cx="184731" cy="369332"/>
          </a:xfrm>
          <a:prstGeom prst="rect">
            <a:avLst/>
          </a:prstGeom>
          <a:noFill/>
        </p:spPr>
        <p:txBody>
          <a:bodyPr wrap="none" rtlCol="1">
            <a:spAutoFit/>
          </a:bodyPr>
          <a:lstStyle/>
          <a:p>
            <a:endParaRPr lang="ar-SA" dirty="0">
              <a:latin typeface="Expo Arabic Medium" panose="00000600000000000000" pitchFamily="2" charset="-78"/>
              <a:cs typeface="Expo Arabic Medium" panose="00000600000000000000" pitchFamily="2" charset="-78"/>
            </a:endParaRPr>
          </a:p>
        </p:txBody>
      </p:sp>
      <p:sp>
        <p:nvSpPr>
          <p:cNvPr id="4" name="مربع نص 3">
            <a:extLst>
              <a:ext uri="{FF2B5EF4-FFF2-40B4-BE49-F238E27FC236}">
                <a16:creationId xmlns:a16="http://schemas.microsoft.com/office/drawing/2014/main" id="{3E730B99-E4A1-4D7A-B83A-56AA7300AA6F}"/>
              </a:ext>
            </a:extLst>
          </p:cNvPr>
          <p:cNvSpPr txBox="1"/>
          <p:nvPr/>
        </p:nvSpPr>
        <p:spPr>
          <a:xfrm>
            <a:off x="287142" y="9459629"/>
            <a:ext cx="4096643" cy="638636"/>
          </a:xfrm>
          <a:prstGeom prst="rect">
            <a:avLst/>
          </a:prstGeom>
          <a:noFill/>
        </p:spPr>
        <p:txBody>
          <a:bodyPr wrap="square" rtlCol="1">
            <a:spAutoFit/>
          </a:bodyPr>
          <a:lstStyle>
            <a:defPPr>
              <a:defRPr lang="en-US"/>
            </a:defPPr>
            <a:lvl1pPr algn="justLow" rtl="1">
              <a:lnSpc>
                <a:spcPct val="120000"/>
              </a:lnSpc>
              <a:defRPr sz="1100">
                <a:solidFill>
                  <a:schemeClr val="tx1">
                    <a:lumMod val="75000"/>
                    <a:lumOff val="25000"/>
                  </a:schemeClr>
                </a:solidFill>
                <a:latin typeface="Expo Arabic Light" panose="00000400000000000000" pitchFamily="2" charset="-78"/>
                <a:cs typeface="Expo Arabic Light" panose="00000400000000000000" pitchFamily="2" charset="-78"/>
              </a:defRPr>
            </a:lvl1pPr>
          </a:lstStyle>
          <a:p>
            <a:r>
              <a:rPr lang="ar-SA" sz="1000" dirty="0"/>
              <a:t>هذا النص هو مثال لنص يمكن أن يستبدل في نفس المساحة، لقد تم توليد هذا النص من مولد النص العربى، هذا النص هو مثال لنص يمكن أن يستبدل في نفس المساحة.</a:t>
            </a:r>
          </a:p>
        </p:txBody>
      </p:sp>
      <p:sp>
        <p:nvSpPr>
          <p:cNvPr id="195" name="مربع نص 194">
            <a:extLst>
              <a:ext uri="{FF2B5EF4-FFF2-40B4-BE49-F238E27FC236}">
                <a16:creationId xmlns:a16="http://schemas.microsoft.com/office/drawing/2014/main" id="{ECE7B7F3-46AE-4D26-B0C2-6573E6CDD2F3}"/>
              </a:ext>
            </a:extLst>
          </p:cNvPr>
          <p:cNvSpPr txBox="1"/>
          <p:nvPr/>
        </p:nvSpPr>
        <p:spPr>
          <a:xfrm>
            <a:off x="474313" y="3811286"/>
            <a:ext cx="3544730" cy="381643"/>
          </a:xfrm>
          <a:prstGeom prst="rect">
            <a:avLst/>
          </a:prstGeom>
          <a:noFill/>
        </p:spPr>
        <p:txBody>
          <a:bodyPr wrap="square" rtlCol="1">
            <a:spAutoFit/>
          </a:bodyPr>
          <a:lstStyle>
            <a:defPPr>
              <a:defRPr lang="en-US"/>
            </a:defPPr>
            <a:lvl1pPr algn="justLow" rtl="1">
              <a:lnSpc>
                <a:spcPct val="120000"/>
              </a:lnSpc>
              <a:defRPr sz="1100">
                <a:solidFill>
                  <a:schemeClr val="tx1">
                    <a:lumMod val="75000"/>
                    <a:lumOff val="25000"/>
                  </a:schemeClr>
                </a:solidFill>
                <a:latin typeface="Expo Arabic Light" panose="00000400000000000000" pitchFamily="2" charset="-78"/>
                <a:cs typeface="Expo Arabic Light" panose="00000400000000000000" pitchFamily="2" charset="-78"/>
              </a:defRPr>
            </a:lvl1pPr>
          </a:lstStyle>
          <a:p>
            <a:r>
              <a:rPr lang="ar-SA" sz="800" dirty="0"/>
              <a:t>هذا النص هو مثال لنص يمكن أن يستبدل في نفس المساحة، لقد تم توليد هذا النص من مولد النص العربى، هذا النص هو مثال لنص يمكن أن يستبدل.</a:t>
            </a:r>
          </a:p>
        </p:txBody>
      </p:sp>
      <p:sp>
        <p:nvSpPr>
          <p:cNvPr id="196" name="مربع نص 195">
            <a:extLst>
              <a:ext uri="{FF2B5EF4-FFF2-40B4-BE49-F238E27FC236}">
                <a16:creationId xmlns:a16="http://schemas.microsoft.com/office/drawing/2014/main" id="{90626173-DFB7-4C51-9AE1-61DD7614EA19}"/>
              </a:ext>
            </a:extLst>
          </p:cNvPr>
          <p:cNvSpPr txBox="1"/>
          <p:nvPr/>
        </p:nvSpPr>
        <p:spPr>
          <a:xfrm>
            <a:off x="474313" y="4620516"/>
            <a:ext cx="3544730" cy="381643"/>
          </a:xfrm>
          <a:prstGeom prst="rect">
            <a:avLst/>
          </a:prstGeom>
          <a:noFill/>
        </p:spPr>
        <p:txBody>
          <a:bodyPr wrap="square" rtlCol="1">
            <a:spAutoFit/>
          </a:bodyPr>
          <a:lstStyle>
            <a:defPPr>
              <a:defRPr lang="en-US"/>
            </a:defPPr>
            <a:lvl1pPr algn="justLow" rtl="1">
              <a:lnSpc>
                <a:spcPct val="120000"/>
              </a:lnSpc>
              <a:defRPr sz="1100">
                <a:solidFill>
                  <a:schemeClr val="tx1">
                    <a:lumMod val="75000"/>
                    <a:lumOff val="25000"/>
                  </a:schemeClr>
                </a:solidFill>
                <a:latin typeface="Expo Arabic Light" panose="00000400000000000000" pitchFamily="2" charset="-78"/>
                <a:cs typeface="Expo Arabic Light" panose="00000400000000000000" pitchFamily="2" charset="-78"/>
              </a:defRPr>
            </a:lvl1pPr>
          </a:lstStyle>
          <a:p>
            <a:r>
              <a:rPr lang="ar-SA" sz="800" dirty="0"/>
              <a:t>هذا النص هو مثال لنص يمكن أن يستبدل في نفس المساحة، لقد تم توليد هذا النص من مولد النص العربى، هذا النص هو مثال لنص يمكن أن يستبدل.</a:t>
            </a:r>
          </a:p>
        </p:txBody>
      </p:sp>
      <p:sp>
        <p:nvSpPr>
          <p:cNvPr id="197" name="مربع نص 196">
            <a:extLst>
              <a:ext uri="{FF2B5EF4-FFF2-40B4-BE49-F238E27FC236}">
                <a16:creationId xmlns:a16="http://schemas.microsoft.com/office/drawing/2014/main" id="{FE3828CC-24D3-4913-B238-36181C18C1DF}"/>
              </a:ext>
            </a:extLst>
          </p:cNvPr>
          <p:cNvSpPr txBox="1"/>
          <p:nvPr/>
        </p:nvSpPr>
        <p:spPr>
          <a:xfrm>
            <a:off x="474313" y="5451318"/>
            <a:ext cx="3544730" cy="381643"/>
          </a:xfrm>
          <a:prstGeom prst="rect">
            <a:avLst/>
          </a:prstGeom>
          <a:noFill/>
        </p:spPr>
        <p:txBody>
          <a:bodyPr wrap="square" rtlCol="1">
            <a:spAutoFit/>
          </a:bodyPr>
          <a:lstStyle>
            <a:defPPr>
              <a:defRPr lang="en-US"/>
            </a:defPPr>
            <a:lvl1pPr algn="justLow" rtl="1">
              <a:lnSpc>
                <a:spcPct val="120000"/>
              </a:lnSpc>
              <a:defRPr sz="1100">
                <a:solidFill>
                  <a:schemeClr val="tx1">
                    <a:lumMod val="75000"/>
                    <a:lumOff val="25000"/>
                  </a:schemeClr>
                </a:solidFill>
                <a:latin typeface="Expo Arabic Light" panose="00000400000000000000" pitchFamily="2" charset="-78"/>
                <a:cs typeface="Expo Arabic Light" panose="00000400000000000000" pitchFamily="2" charset="-78"/>
              </a:defRPr>
            </a:lvl1pPr>
          </a:lstStyle>
          <a:p>
            <a:r>
              <a:rPr lang="ar-SA" sz="800" dirty="0"/>
              <a:t>هذا النص هو مثال لنص يمكن أن يستبدل في نفس المساحة، لقد تم توليد هذا النص من مولد النص العربى، هذا النص هو مثال لنص يمكن أن يستبدل.</a:t>
            </a:r>
          </a:p>
        </p:txBody>
      </p:sp>
      <p:sp>
        <p:nvSpPr>
          <p:cNvPr id="198" name="مربع نص 197">
            <a:extLst>
              <a:ext uri="{FF2B5EF4-FFF2-40B4-BE49-F238E27FC236}">
                <a16:creationId xmlns:a16="http://schemas.microsoft.com/office/drawing/2014/main" id="{1189F6D0-E8BE-4190-9DD8-0AB5FBF159AE}"/>
              </a:ext>
            </a:extLst>
          </p:cNvPr>
          <p:cNvSpPr txBox="1"/>
          <p:nvPr/>
        </p:nvSpPr>
        <p:spPr>
          <a:xfrm>
            <a:off x="474313" y="6250765"/>
            <a:ext cx="3544730" cy="381643"/>
          </a:xfrm>
          <a:prstGeom prst="rect">
            <a:avLst/>
          </a:prstGeom>
          <a:noFill/>
        </p:spPr>
        <p:txBody>
          <a:bodyPr wrap="square" rtlCol="1">
            <a:spAutoFit/>
          </a:bodyPr>
          <a:lstStyle>
            <a:defPPr>
              <a:defRPr lang="en-US"/>
            </a:defPPr>
            <a:lvl1pPr algn="justLow" rtl="1">
              <a:lnSpc>
                <a:spcPct val="120000"/>
              </a:lnSpc>
              <a:defRPr sz="1100">
                <a:solidFill>
                  <a:schemeClr val="tx1">
                    <a:lumMod val="75000"/>
                    <a:lumOff val="25000"/>
                  </a:schemeClr>
                </a:solidFill>
                <a:latin typeface="Expo Arabic Light" panose="00000400000000000000" pitchFamily="2" charset="-78"/>
                <a:cs typeface="Expo Arabic Light" panose="00000400000000000000" pitchFamily="2" charset="-78"/>
              </a:defRPr>
            </a:lvl1pPr>
          </a:lstStyle>
          <a:p>
            <a:r>
              <a:rPr lang="ar-SA" sz="800" dirty="0"/>
              <a:t>هذا النص هو مثال لنص يمكن أن يستبدل في نفس المساحة، لقد تم توليد هذا النص من مولد النص العربى، هذا النص هو مثال لنص يمكن أن يستبدل.</a:t>
            </a:r>
          </a:p>
        </p:txBody>
      </p:sp>
      <p:sp>
        <p:nvSpPr>
          <p:cNvPr id="199" name="مربع نص 198">
            <a:extLst>
              <a:ext uri="{FF2B5EF4-FFF2-40B4-BE49-F238E27FC236}">
                <a16:creationId xmlns:a16="http://schemas.microsoft.com/office/drawing/2014/main" id="{487337AA-2046-488D-8BFB-D34197EA4C5D}"/>
              </a:ext>
            </a:extLst>
          </p:cNvPr>
          <p:cNvSpPr txBox="1"/>
          <p:nvPr/>
        </p:nvSpPr>
        <p:spPr>
          <a:xfrm>
            <a:off x="474313" y="1971006"/>
            <a:ext cx="3657866" cy="472052"/>
          </a:xfrm>
          <a:prstGeom prst="rect">
            <a:avLst/>
          </a:prstGeom>
          <a:noFill/>
        </p:spPr>
        <p:txBody>
          <a:bodyPr wrap="square" rtlCol="1">
            <a:spAutoFit/>
          </a:bodyPr>
          <a:lstStyle/>
          <a:p>
            <a:pPr algn="justLow" rtl="1">
              <a:lnSpc>
                <a:spcPct val="120000"/>
              </a:lnSpc>
            </a:pPr>
            <a:r>
              <a:rPr lang="ar-SA" sz="1000" dirty="0">
                <a:solidFill>
                  <a:schemeClr val="tx1">
                    <a:lumMod val="75000"/>
                    <a:lumOff val="25000"/>
                  </a:schemeClr>
                </a:solidFill>
                <a:latin typeface="Expo Arabic Light" panose="00000400000000000000" pitchFamily="2" charset="-78"/>
                <a:cs typeface="Expo Arabic Light" panose="00000400000000000000" pitchFamily="2" charset="-78"/>
              </a:rPr>
              <a:t>هذا النص هو مثال لنص يمكن أن يستبدل في نفس المساحة، لقد تم توليد هذا النص من مولد النص العربى،</a:t>
            </a:r>
          </a:p>
        </p:txBody>
      </p:sp>
      <p:sp>
        <p:nvSpPr>
          <p:cNvPr id="206" name="مربع نص 205">
            <a:extLst>
              <a:ext uri="{FF2B5EF4-FFF2-40B4-BE49-F238E27FC236}">
                <a16:creationId xmlns:a16="http://schemas.microsoft.com/office/drawing/2014/main" id="{7A6E0F62-00A4-46FF-8AEE-A7392B9C0D78}"/>
              </a:ext>
            </a:extLst>
          </p:cNvPr>
          <p:cNvSpPr txBox="1"/>
          <p:nvPr/>
        </p:nvSpPr>
        <p:spPr>
          <a:xfrm>
            <a:off x="5122822" y="4061764"/>
            <a:ext cx="1901260" cy="461665"/>
          </a:xfrm>
          <a:prstGeom prst="rect">
            <a:avLst/>
          </a:prstGeom>
          <a:noFill/>
        </p:spPr>
        <p:txBody>
          <a:bodyPr wrap="square">
            <a:spAutoFit/>
          </a:bodyPr>
          <a:lstStyle/>
          <a:p>
            <a:pPr algn="ctr" rtl="1"/>
            <a:r>
              <a:rPr lang="ar-SA" sz="2400" dirty="0">
                <a:solidFill>
                  <a:srgbClr val="FFFFFF"/>
                </a:solidFill>
                <a:latin typeface="Expo Arabic Medium" panose="00000600000000000000" pitchFamily="2" charset="-78"/>
                <a:cs typeface="Expo Arabic Medium" panose="00000600000000000000" pitchFamily="2" charset="-78"/>
                <a:sym typeface="Arial"/>
                <a:rtl val="0"/>
              </a:rPr>
              <a:t>الاســم هنـــا</a:t>
            </a:r>
            <a:endParaRPr lang="ar-SA" sz="2400" spc="0" baseline="0" dirty="0">
              <a:solidFill>
                <a:srgbClr val="FFFFFF"/>
              </a:solidFill>
              <a:latin typeface="Expo Arabic Medium" panose="00000600000000000000" pitchFamily="2" charset="-78"/>
              <a:cs typeface="Expo Arabic Medium" panose="00000600000000000000" pitchFamily="2" charset="-78"/>
              <a:sym typeface="Arial"/>
              <a:rtl val="0"/>
            </a:endParaRPr>
          </a:p>
        </p:txBody>
      </p:sp>
      <p:sp>
        <p:nvSpPr>
          <p:cNvPr id="207" name="مربع نص 206">
            <a:extLst>
              <a:ext uri="{FF2B5EF4-FFF2-40B4-BE49-F238E27FC236}">
                <a16:creationId xmlns:a16="http://schemas.microsoft.com/office/drawing/2014/main" id="{39F5D829-E28A-4507-99A4-28D9EA04919D}"/>
              </a:ext>
            </a:extLst>
          </p:cNvPr>
          <p:cNvSpPr txBox="1"/>
          <p:nvPr/>
        </p:nvSpPr>
        <p:spPr>
          <a:xfrm>
            <a:off x="4809906" y="4541180"/>
            <a:ext cx="2527092" cy="276999"/>
          </a:xfrm>
          <a:prstGeom prst="rect">
            <a:avLst/>
          </a:prstGeom>
          <a:noFill/>
        </p:spPr>
        <p:txBody>
          <a:bodyPr wrap="square">
            <a:spAutoFit/>
          </a:bodyPr>
          <a:lstStyle/>
          <a:p>
            <a:pPr algn="ctr" rtl="1"/>
            <a:r>
              <a:rPr lang="ar-SA" sz="1200" spc="0" baseline="0" dirty="0">
                <a:solidFill>
                  <a:srgbClr val="FFFFFF"/>
                </a:solidFill>
                <a:latin typeface="Expo Arabic Light" panose="00000400000000000000" pitchFamily="2" charset="-78"/>
                <a:cs typeface="Expo Arabic Light" panose="00000400000000000000" pitchFamily="2" charset="-78"/>
                <a:sym typeface="Arial"/>
                <a:rtl val="0"/>
              </a:rPr>
              <a:t>التخـصص الحالـي</a:t>
            </a:r>
          </a:p>
        </p:txBody>
      </p:sp>
      <p:sp>
        <p:nvSpPr>
          <p:cNvPr id="8" name="عنصر نائب للصورة 7">
            <a:extLst>
              <a:ext uri="{FF2B5EF4-FFF2-40B4-BE49-F238E27FC236}">
                <a16:creationId xmlns:a16="http://schemas.microsoft.com/office/drawing/2014/main" id="{69B4B2F2-52D9-4E0F-AC0C-8F51DED54718}"/>
              </a:ext>
            </a:extLst>
          </p:cNvPr>
          <p:cNvSpPr>
            <a:spLocks noGrp="1"/>
          </p:cNvSpPr>
          <p:nvPr>
            <p:ph type="pic" sz="quarter" idx="10"/>
          </p:nvPr>
        </p:nvSpPr>
        <p:spPr/>
      </p:sp>
    </p:spTree>
    <p:extLst>
      <p:ext uri="{BB962C8B-B14F-4D97-AF65-F5344CB8AC3E}">
        <p14:creationId xmlns:p14="http://schemas.microsoft.com/office/powerpoint/2010/main" val="310821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شكل حر: شكل 8">
            <a:extLst>
              <a:ext uri="{FF2B5EF4-FFF2-40B4-BE49-F238E27FC236}">
                <a16:creationId xmlns:a16="http://schemas.microsoft.com/office/drawing/2014/main" id="{8F80C45F-E6F5-4168-A021-1D94D77947D7}"/>
              </a:ext>
            </a:extLst>
          </p:cNvPr>
          <p:cNvSpPr/>
          <p:nvPr/>
        </p:nvSpPr>
        <p:spPr>
          <a:xfrm flipH="1">
            <a:off x="4577730" y="0"/>
            <a:ext cx="2987026" cy="10691814"/>
          </a:xfrm>
          <a:custGeom>
            <a:avLst/>
            <a:gdLst>
              <a:gd name="connsiteX0" fmla="*/ 0 w 3049280"/>
              <a:gd name="connsiteY0" fmla="*/ 0 h 10760149"/>
              <a:gd name="connsiteX1" fmla="*/ 3049281 w 3049280"/>
              <a:gd name="connsiteY1" fmla="*/ 0 h 10760149"/>
              <a:gd name="connsiteX2" fmla="*/ 3049281 w 3049280"/>
              <a:gd name="connsiteY2" fmla="*/ 10760149 h 10760149"/>
              <a:gd name="connsiteX3" fmla="*/ 0 w 3049280"/>
              <a:gd name="connsiteY3" fmla="*/ 10760149 h 10760149"/>
            </a:gdLst>
            <a:ahLst/>
            <a:cxnLst>
              <a:cxn ang="0">
                <a:pos x="connsiteX0" y="connsiteY0"/>
              </a:cxn>
              <a:cxn ang="0">
                <a:pos x="connsiteX1" y="connsiteY1"/>
              </a:cxn>
              <a:cxn ang="0">
                <a:pos x="connsiteX2" y="connsiteY2"/>
              </a:cxn>
              <a:cxn ang="0">
                <a:pos x="connsiteX3" y="connsiteY3"/>
              </a:cxn>
            </a:cxnLst>
            <a:rect l="l" t="t" r="r" b="b"/>
            <a:pathLst>
              <a:path w="3049280" h="10760149">
                <a:moveTo>
                  <a:pt x="0" y="0"/>
                </a:moveTo>
                <a:lnTo>
                  <a:pt x="3049281" y="0"/>
                </a:lnTo>
                <a:lnTo>
                  <a:pt x="3049281" y="10760149"/>
                </a:lnTo>
                <a:lnTo>
                  <a:pt x="0" y="10760149"/>
                </a:lnTo>
                <a:close/>
              </a:path>
            </a:pathLst>
          </a:custGeom>
          <a:solidFill>
            <a:schemeClr val="bg1">
              <a:lumMod val="85000"/>
            </a:schemeClr>
          </a:solidFill>
          <a:ln w="12695" cap="flat">
            <a:noFill/>
            <a:prstDash val="solid"/>
            <a:miter/>
          </a:ln>
        </p:spPr>
        <p:txBody>
          <a:bodyPr rtlCol="1" anchor="ctr"/>
          <a:lstStyle/>
          <a:p>
            <a:pPr algn="r" rtl="1"/>
            <a:endParaRPr lang="ar-SA" dirty="0">
              <a:latin typeface="Expo Arabic Medium" panose="00000600000000000000" pitchFamily="2" charset="-78"/>
              <a:cs typeface="Expo Arabic Medium" panose="00000600000000000000" pitchFamily="2" charset="-78"/>
            </a:endParaRPr>
          </a:p>
        </p:txBody>
      </p:sp>
      <p:sp>
        <p:nvSpPr>
          <p:cNvPr id="10" name="شكل حر: شكل 9">
            <a:extLst>
              <a:ext uri="{FF2B5EF4-FFF2-40B4-BE49-F238E27FC236}">
                <a16:creationId xmlns:a16="http://schemas.microsoft.com/office/drawing/2014/main" id="{2B8A10B0-1695-44AB-ADCD-B70A1F36BC64}"/>
              </a:ext>
            </a:extLst>
          </p:cNvPr>
          <p:cNvSpPr/>
          <p:nvPr/>
        </p:nvSpPr>
        <p:spPr>
          <a:xfrm flipH="1">
            <a:off x="1272" y="10032132"/>
            <a:ext cx="664488" cy="664489"/>
          </a:xfrm>
          <a:custGeom>
            <a:avLst/>
            <a:gdLst>
              <a:gd name="connsiteX0" fmla="*/ 664489 w 664488"/>
              <a:gd name="connsiteY0" fmla="*/ 0 h 664489"/>
              <a:gd name="connsiteX1" fmla="*/ 664489 w 664488"/>
              <a:gd name="connsiteY1" fmla="*/ 664490 h 664489"/>
              <a:gd name="connsiteX2" fmla="*/ 0 w 664488"/>
              <a:gd name="connsiteY2" fmla="*/ 664490 h 664489"/>
            </a:gdLst>
            <a:ahLst/>
            <a:cxnLst>
              <a:cxn ang="0">
                <a:pos x="connsiteX0" y="connsiteY0"/>
              </a:cxn>
              <a:cxn ang="0">
                <a:pos x="connsiteX1" y="connsiteY1"/>
              </a:cxn>
              <a:cxn ang="0">
                <a:pos x="connsiteX2" y="connsiteY2"/>
              </a:cxn>
            </a:cxnLst>
            <a:rect l="l" t="t" r="r" b="b"/>
            <a:pathLst>
              <a:path w="664488" h="664489">
                <a:moveTo>
                  <a:pt x="664489" y="0"/>
                </a:moveTo>
                <a:lnTo>
                  <a:pt x="664489" y="664490"/>
                </a:lnTo>
                <a:lnTo>
                  <a:pt x="0" y="664490"/>
                </a:lnTo>
                <a:close/>
              </a:path>
            </a:pathLst>
          </a:custGeom>
          <a:solidFill>
            <a:srgbClr val="4E4EA1"/>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1" name="شكل حر: شكل 10">
            <a:extLst>
              <a:ext uri="{FF2B5EF4-FFF2-40B4-BE49-F238E27FC236}">
                <a16:creationId xmlns:a16="http://schemas.microsoft.com/office/drawing/2014/main" id="{83BF2BA8-E9C7-4743-965E-F2A9602E01F7}"/>
              </a:ext>
            </a:extLst>
          </p:cNvPr>
          <p:cNvSpPr/>
          <p:nvPr/>
        </p:nvSpPr>
        <p:spPr>
          <a:xfrm flipH="1">
            <a:off x="4577730" y="0"/>
            <a:ext cx="2991445" cy="2163718"/>
          </a:xfrm>
          <a:custGeom>
            <a:avLst/>
            <a:gdLst>
              <a:gd name="connsiteX0" fmla="*/ 0 w 3049280"/>
              <a:gd name="connsiteY0" fmla="*/ 0 h 2231057"/>
              <a:gd name="connsiteX1" fmla="*/ 3049281 w 3049280"/>
              <a:gd name="connsiteY1" fmla="*/ 0 h 2231057"/>
              <a:gd name="connsiteX2" fmla="*/ 3049281 w 3049280"/>
              <a:gd name="connsiteY2" fmla="*/ 2231057 h 2231057"/>
              <a:gd name="connsiteX3" fmla="*/ 0 w 3049280"/>
              <a:gd name="connsiteY3" fmla="*/ 2231057 h 2231057"/>
            </a:gdLst>
            <a:ahLst/>
            <a:cxnLst>
              <a:cxn ang="0">
                <a:pos x="connsiteX0" y="connsiteY0"/>
              </a:cxn>
              <a:cxn ang="0">
                <a:pos x="connsiteX1" y="connsiteY1"/>
              </a:cxn>
              <a:cxn ang="0">
                <a:pos x="connsiteX2" y="connsiteY2"/>
              </a:cxn>
              <a:cxn ang="0">
                <a:pos x="connsiteX3" y="connsiteY3"/>
              </a:cxn>
            </a:cxnLst>
            <a:rect l="l" t="t" r="r" b="b"/>
            <a:pathLst>
              <a:path w="3049280" h="2231057">
                <a:moveTo>
                  <a:pt x="0" y="0"/>
                </a:moveTo>
                <a:lnTo>
                  <a:pt x="3049281" y="0"/>
                </a:lnTo>
                <a:lnTo>
                  <a:pt x="3049281" y="2231057"/>
                </a:lnTo>
                <a:lnTo>
                  <a:pt x="0" y="2231057"/>
                </a:lnTo>
                <a:close/>
              </a:path>
            </a:pathLst>
          </a:custGeom>
          <a:solidFill>
            <a:srgbClr val="4E4EA1"/>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nvGrpSpPr>
          <p:cNvPr id="16" name="رسم 4">
            <a:extLst>
              <a:ext uri="{FF2B5EF4-FFF2-40B4-BE49-F238E27FC236}">
                <a16:creationId xmlns:a16="http://schemas.microsoft.com/office/drawing/2014/main" id="{5679BDC1-6F4C-4ECF-BA87-F0C1119D3B28}"/>
              </a:ext>
            </a:extLst>
          </p:cNvPr>
          <p:cNvGrpSpPr/>
          <p:nvPr/>
        </p:nvGrpSpPr>
        <p:grpSpPr>
          <a:xfrm flipH="1">
            <a:off x="4897908" y="8752190"/>
            <a:ext cx="2439090" cy="215444"/>
            <a:chOff x="227759" y="8752190"/>
            <a:chExt cx="2439090" cy="215444"/>
          </a:xfrm>
        </p:grpSpPr>
        <p:sp>
          <p:nvSpPr>
            <p:cNvPr id="18" name="مربع نص 17">
              <a:extLst>
                <a:ext uri="{FF2B5EF4-FFF2-40B4-BE49-F238E27FC236}">
                  <a16:creationId xmlns:a16="http://schemas.microsoft.com/office/drawing/2014/main" id="{7A4D6D6B-E88F-4457-A7E8-530CE8C90B99}"/>
                </a:ext>
              </a:extLst>
            </p:cNvPr>
            <p:cNvSpPr txBox="1"/>
            <p:nvPr/>
          </p:nvSpPr>
          <p:spPr>
            <a:xfrm>
              <a:off x="227759" y="8752190"/>
              <a:ext cx="782587" cy="215444"/>
            </a:xfrm>
            <a:prstGeom prst="rect">
              <a:avLst/>
            </a:prstGeom>
            <a:noFill/>
          </p:spPr>
          <p:txBody>
            <a:bodyPr wrap="none" rtlCol="1">
              <a:spAutoFit/>
            </a:bodyPr>
            <a:lstStyle/>
            <a:p>
              <a:pPr algn="r" rtl="1"/>
              <a:r>
                <a:rPr lang="ar-SA" sz="80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rPr>
                <a:t>المهارة الأولى</a:t>
              </a:r>
              <a:endParaRPr lang="ar-SA" sz="800" spc="0" baseline="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endParaRPr>
            </a:p>
          </p:txBody>
        </p:sp>
        <p:sp>
          <p:nvSpPr>
            <p:cNvPr id="19" name="شكل حر: شكل 18">
              <a:extLst>
                <a:ext uri="{FF2B5EF4-FFF2-40B4-BE49-F238E27FC236}">
                  <a16:creationId xmlns:a16="http://schemas.microsoft.com/office/drawing/2014/main" id="{EA34BB49-C242-41B5-9B03-3B35FF083A9D}"/>
                </a:ext>
              </a:extLst>
            </p:cNvPr>
            <p:cNvSpPr/>
            <p:nvPr/>
          </p:nvSpPr>
          <p:spPr>
            <a:xfrm>
              <a:off x="1111716" y="8820043"/>
              <a:ext cx="1555133" cy="72420"/>
            </a:xfrm>
            <a:custGeom>
              <a:avLst/>
              <a:gdLst>
                <a:gd name="connsiteX0" fmla="*/ 0 w 1555133"/>
                <a:gd name="connsiteY0" fmla="*/ 0 h 72420"/>
                <a:gd name="connsiteX1" fmla="*/ 1555133 w 1555133"/>
                <a:gd name="connsiteY1" fmla="*/ 0 h 72420"/>
                <a:gd name="connsiteX2" fmla="*/ 1555133 w 1555133"/>
                <a:gd name="connsiteY2" fmla="*/ 72421 h 72420"/>
                <a:gd name="connsiteX3" fmla="*/ 0 w 1555133"/>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1"/>
                  </a:lnTo>
                  <a:lnTo>
                    <a:pt x="0" y="72421"/>
                  </a:lnTo>
                  <a:close/>
                </a:path>
              </a:pathLst>
            </a:custGeom>
            <a:solidFill>
              <a:srgbClr val="FFFFFF"/>
            </a:solidFill>
            <a:ln w="12695" cap="flat">
              <a:noFill/>
              <a:prstDash val="solid"/>
              <a:miter/>
            </a:ln>
          </p:spPr>
          <p:txBody>
            <a:bodyPr rtlCol="1" anchor="ctr"/>
            <a:lstStyle/>
            <a:p>
              <a:pPr algn="r" rtl="1"/>
              <a:endParaRPr lang="ar-SA">
                <a:solidFill>
                  <a:schemeClr val="tx1">
                    <a:lumMod val="75000"/>
                    <a:lumOff val="25000"/>
                  </a:schemeClr>
                </a:solidFill>
                <a:latin typeface="Expo Arabic Medium" panose="00000600000000000000" pitchFamily="2" charset="-78"/>
                <a:cs typeface="Expo Arabic Medium" panose="00000600000000000000" pitchFamily="2" charset="-78"/>
              </a:endParaRPr>
            </a:p>
          </p:txBody>
        </p:sp>
        <p:sp>
          <p:nvSpPr>
            <p:cNvPr id="20" name="شكل حر: شكل 19">
              <a:extLst>
                <a:ext uri="{FF2B5EF4-FFF2-40B4-BE49-F238E27FC236}">
                  <a16:creationId xmlns:a16="http://schemas.microsoft.com/office/drawing/2014/main" id="{9E3269FA-80FE-49AA-B4B3-1A21B41EA117}"/>
                </a:ext>
              </a:extLst>
            </p:cNvPr>
            <p:cNvSpPr/>
            <p:nvPr/>
          </p:nvSpPr>
          <p:spPr>
            <a:xfrm>
              <a:off x="1111716" y="8820043"/>
              <a:ext cx="1060895" cy="72420"/>
            </a:xfrm>
            <a:custGeom>
              <a:avLst/>
              <a:gdLst>
                <a:gd name="connsiteX0" fmla="*/ 0 w 1060895"/>
                <a:gd name="connsiteY0" fmla="*/ 0 h 72420"/>
                <a:gd name="connsiteX1" fmla="*/ 1060896 w 1060895"/>
                <a:gd name="connsiteY1" fmla="*/ 0 h 72420"/>
                <a:gd name="connsiteX2" fmla="*/ 1060896 w 1060895"/>
                <a:gd name="connsiteY2" fmla="*/ 72421 h 72420"/>
                <a:gd name="connsiteX3" fmla="*/ 0 w 1060895"/>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060895" h="72420">
                  <a:moveTo>
                    <a:pt x="0" y="0"/>
                  </a:moveTo>
                  <a:lnTo>
                    <a:pt x="1060896" y="0"/>
                  </a:lnTo>
                  <a:lnTo>
                    <a:pt x="1060896" y="72421"/>
                  </a:lnTo>
                  <a:lnTo>
                    <a:pt x="0" y="72421"/>
                  </a:lnTo>
                  <a:close/>
                </a:path>
              </a:pathLst>
            </a:custGeom>
            <a:solidFill>
              <a:srgbClr val="4E4EA1"/>
            </a:solidFill>
            <a:ln w="12695" cap="flat">
              <a:noFill/>
              <a:prstDash val="solid"/>
              <a:miter/>
            </a:ln>
          </p:spPr>
          <p:txBody>
            <a:bodyPr rtlCol="1" anchor="ctr"/>
            <a:lstStyle/>
            <a:p>
              <a:pPr algn="r" rtl="1"/>
              <a:endParaRPr lang="ar-SA">
                <a:solidFill>
                  <a:schemeClr val="tx1">
                    <a:lumMod val="75000"/>
                    <a:lumOff val="25000"/>
                  </a:schemeClr>
                </a:solidFill>
                <a:latin typeface="Expo Arabic Medium" panose="00000600000000000000" pitchFamily="2" charset="-78"/>
                <a:cs typeface="Expo Arabic Medium" panose="00000600000000000000" pitchFamily="2" charset="-78"/>
              </a:endParaRPr>
            </a:p>
          </p:txBody>
        </p:sp>
      </p:grpSp>
      <p:grpSp>
        <p:nvGrpSpPr>
          <p:cNvPr id="21" name="رسم 4">
            <a:extLst>
              <a:ext uri="{FF2B5EF4-FFF2-40B4-BE49-F238E27FC236}">
                <a16:creationId xmlns:a16="http://schemas.microsoft.com/office/drawing/2014/main" id="{5679BDC1-6F4C-4ECF-BA87-F0C1119D3B28}"/>
              </a:ext>
            </a:extLst>
          </p:cNvPr>
          <p:cNvGrpSpPr/>
          <p:nvPr/>
        </p:nvGrpSpPr>
        <p:grpSpPr>
          <a:xfrm flipH="1">
            <a:off x="4897908" y="9062327"/>
            <a:ext cx="2439090" cy="215444"/>
            <a:chOff x="227759" y="9062327"/>
            <a:chExt cx="2439090" cy="215444"/>
          </a:xfrm>
        </p:grpSpPr>
        <p:sp>
          <p:nvSpPr>
            <p:cNvPr id="23" name="مربع نص 22">
              <a:extLst>
                <a:ext uri="{FF2B5EF4-FFF2-40B4-BE49-F238E27FC236}">
                  <a16:creationId xmlns:a16="http://schemas.microsoft.com/office/drawing/2014/main" id="{5DD462D4-3576-4315-9104-A50702683F0D}"/>
                </a:ext>
              </a:extLst>
            </p:cNvPr>
            <p:cNvSpPr txBox="1"/>
            <p:nvPr/>
          </p:nvSpPr>
          <p:spPr>
            <a:xfrm>
              <a:off x="227759" y="9062327"/>
              <a:ext cx="756938" cy="215444"/>
            </a:xfrm>
            <a:prstGeom prst="rect">
              <a:avLst/>
            </a:prstGeom>
            <a:noFill/>
          </p:spPr>
          <p:txBody>
            <a:bodyPr wrap="none" rtlCol="1">
              <a:spAutoFit/>
            </a:bodyPr>
            <a:lstStyle/>
            <a:p>
              <a:pPr algn="r" rtl="1"/>
              <a:r>
                <a:rPr lang="ar-SA" sz="80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rPr>
                <a:t>المهارة الثانية</a:t>
              </a:r>
              <a:endParaRPr lang="ar-SA" sz="800" spc="0" baseline="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endParaRPr>
            </a:p>
          </p:txBody>
        </p:sp>
        <p:sp>
          <p:nvSpPr>
            <p:cNvPr id="24" name="شكل حر: شكل 23">
              <a:extLst>
                <a:ext uri="{FF2B5EF4-FFF2-40B4-BE49-F238E27FC236}">
                  <a16:creationId xmlns:a16="http://schemas.microsoft.com/office/drawing/2014/main" id="{A4B76ED0-D330-45AF-A605-A58BE7CE1F50}"/>
                </a:ext>
              </a:extLst>
            </p:cNvPr>
            <p:cNvSpPr/>
            <p:nvPr/>
          </p:nvSpPr>
          <p:spPr>
            <a:xfrm>
              <a:off x="1111716" y="9130053"/>
              <a:ext cx="1555133" cy="72420"/>
            </a:xfrm>
            <a:custGeom>
              <a:avLst/>
              <a:gdLst>
                <a:gd name="connsiteX0" fmla="*/ 0 w 1555133"/>
                <a:gd name="connsiteY0" fmla="*/ 0 h 72420"/>
                <a:gd name="connsiteX1" fmla="*/ 1555133 w 1555133"/>
                <a:gd name="connsiteY1" fmla="*/ 0 h 72420"/>
                <a:gd name="connsiteX2" fmla="*/ 1555133 w 1555133"/>
                <a:gd name="connsiteY2" fmla="*/ 72420 h 72420"/>
                <a:gd name="connsiteX3" fmla="*/ 0 w 1555133"/>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0"/>
                  </a:lnTo>
                  <a:lnTo>
                    <a:pt x="0" y="72420"/>
                  </a:lnTo>
                  <a:close/>
                </a:path>
              </a:pathLst>
            </a:custGeom>
            <a:solidFill>
              <a:srgbClr val="FFFFFF"/>
            </a:solidFill>
            <a:ln w="12695" cap="flat">
              <a:noFill/>
              <a:prstDash val="solid"/>
              <a:miter/>
            </a:ln>
          </p:spPr>
          <p:txBody>
            <a:bodyPr rtlCol="1" anchor="ctr"/>
            <a:lstStyle/>
            <a:p>
              <a:pPr algn="r" rtl="1"/>
              <a:endParaRPr lang="ar-SA">
                <a:solidFill>
                  <a:schemeClr val="tx1">
                    <a:lumMod val="75000"/>
                    <a:lumOff val="25000"/>
                  </a:schemeClr>
                </a:solidFill>
                <a:latin typeface="Expo Arabic Medium" panose="00000600000000000000" pitchFamily="2" charset="-78"/>
                <a:cs typeface="Expo Arabic Medium" panose="00000600000000000000" pitchFamily="2" charset="-78"/>
              </a:endParaRPr>
            </a:p>
          </p:txBody>
        </p:sp>
        <p:sp>
          <p:nvSpPr>
            <p:cNvPr id="25" name="شكل حر: شكل 24">
              <a:extLst>
                <a:ext uri="{FF2B5EF4-FFF2-40B4-BE49-F238E27FC236}">
                  <a16:creationId xmlns:a16="http://schemas.microsoft.com/office/drawing/2014/main" id="{221BA0B6-7E51-451B-A813-7A2E91256DAB}"/>
                </a:ext>
              </a:extLst>
            </p:cNvPr>
            <p:cNvSpPr/>
            <p:nvPr/>
          </p:nvSpPr>
          <p:spPr>
            <a:xfrm>
              <a:off x="1111716" y="9130053"/>
              <a:ext cx="755967" cy="72420"/>
            </a:xfrm>
            <a:custGeom>
              <a:avLst/>
              <a:gdLst>
                <a:gd name="connsiteX0" fmla="*/ 0 w 755967"/>
                <a:gd name="connsiteY0" fmla="*/ 0 h 72420"/>
                <a:gd name="connsiteX1" fmla="*/ 755968 w 755967"/>
                <a:gd name="connsiteY1" fmla="*/ 0 h 72420"/>
                <a:gd name="connsiteX2" fmla="*/ 755968 w 755967"/>
                <a:gd name="connsiteY2" fmla="*/ 72420 h 72420"/>
                <a:gd name="connsiteX3" fmla="*/ 0 w 755967"/>
                <a:gd name="connsiteY3" fmla="*/ 72420 h 72420"/>
              </a:gdLst>
              <a:ahLst/>
              <a:cxnLst>
                <a:cxn ang="0">
                  <a:pos x="connsiteX0" y="connsiteY0"/>
                </a:cxn>
                <a:cxn ang="0">
                  <a:pos x="connsiteX1" y="connsiteY1"/>
                </a:cxn>
                <a:cxn ang="0">
                  <a:pos x="connsiteX2" y="connsiteY2"/>
                </a:cxn>
                <a:cxn ang="0">
                  <a:pos x="connsiteX3" y="connsiteY3"/>
                </a:cxn>
              </a:cxnLst>
              <a:rect l="l" t="t" r="r" b="b"/>
              <a:pathLst>
                <a:path w="755967" h="72420">
                  <a:moveTo>
                    <a:pt x="0" y="0"/>
                  </a:moveTo>
                  <a:lnTo>
                    <a:pt x="755968" y="0"/>
                  </a:lnTo>
                  <a:lnTo>
                    <a:pt x="755968" y="72420"/>
                  </a:lnTo>
                  <a:lnTo>
                    <a:pt x="0" y="72420"/>
                  </a:lnTo>
                  <a:close/>
                </a:path>
              </a:pathLst>
            </a:custGeom>
            <a:solidFill>
              <a:srgbClr val="4E4EA1"/>
            </a:solidFill>
            <a:ln w="12695" cap="flat">
              <a:noFill/>
              <a:prstDash val="solid"/>
              <a:miter/>
            </a:ln>
          </p:spPr>
          <p:txBody>
            <a:bodyPr rtlCol="1" anchor="ctr"/>
            <a:lstStyle/>
            <a:p>
              <a:pPr algn="r" rtl="1"/>
              <a:endParaRPr lang="ar-SA" dirty="0">
                <a:solidFill>
                  <a:schemeClr val="tx1">
                    <a:lumMod val="75000"/>
                    <a:lumOff val="25000"/>
                  </a:schemeClr>
                </a:solidFill>
                <a:latin typeface="Expo Arabic Medium" panose="00000600000000000000" pitchFamily="2" charset="-78"/>
                <a:cs typeface="Expo Arabic Medium" panose="00000600000000000000" pitchFamily="2" charset="-78"/>
              </a:endParaRPr>
            </a:p>
          </p:txBody>
        </p:sp>
      </p:grpSp>
      <p:grpSp>
        <p:nvGrpSpPr>
          <p:cNvPr id="26" name="رسم 4">
            <a:extLst>
              <a:ext uri="{FF2B5EF4-FFF2-40B4-BE49-F238E27FC236}">
                <a16:creationId xmlns:a16="http://schemas.microsoft.com/office/drawing/2014/main" id="{5679BDC1-6F4C-4ECF-BA87-F0C1119D3B28}"/>
              </a:ext>
            </a:extLst>
          </p:cNvPr>
          <p:cNvGrpSpPr/>
          <p:nvPr/>
        </p:nvGrpSpPr>
        <p:grpSpPr>
          <a:xfrm flipH="1">
            <a:off x="4897908" y="9372490"/>
            <a:ext cx="2439090" cy="215444"/>
            <a:chOff x="227759" y="9372490"/>
            <a:chExt cx="2439090" cy="215444"/>
          </a:xfrm>
        </p:grpSpPr>
        <p:sp>
          <p:nvSpPr>
            <p:cNvPr id="28" name="مربع نص 27">
              <a:extLst>
                <a:ext uri="{FF2B5EF4-FFF2-40B4-BE49-F238E27FC236}">
                  <a16:creationId xmlns:a16="http://schemas.microsoft.com/office/drawing/2014/main" id="{8D85C113-95ED-4EC2-9A72-6167F34E1B71}"/>
                </a:ext>
              </a:extLst>
            </p:cNvPr>
            <p:cNvSpPr txBox="1"/>
            <p:nvPr/>
          </p:nvSpPr>
          <p:spPr>
            <a:xfrm>
              <a:off x="227759" y="9372490"/>
              <a:ext cx="752130" cy="215444"/>
            </a:xfrm>
            <a:prstGeom prst="rect">
              <a:avLst/>
            </a:prstGeom>
            <a:noFill/>
          </p:spPr>
          <p:txBody>
            <a:bodyPr wrap="none" rtlCol="1">
              <a:spAutoFit/>
            </a:bodyPr>
            <a:lstStyle/>
            <a:p>
              <a:pPr algn="r" rtl="1"/>
              <a:r>
                <a:rPr lang="ar-SA" sz="80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rPr>
                <a:t>المهارة الثالثة</a:t>
              </a:r>
              <a:endParaRPr lang="ar-SA" sz="800" spc="0" baseline="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endParaRPr>
            </a:p>
          </p:txBody>
        </p:sp>
        <p:sp>
          <p:nvSpPr>
            <p:cNvPr id="29" name="شكل حر: شكل 28">
              <a:extLst>
                <a:ext uri="{FF2B5EF4-FFF2-40B4-BE49-F238E27FC236}">
                  <a16:creationId xmlns:a16="http://schemas.microsoft.com/office/drawing/2014/main" id="{F5288911-8266-4929-8A4E-AF370EEF3DFD}"/>
                </a:ext>
              </a:extLst>
            </p:cNvPr>
            <p:cNvSpPr/>
            <p:nvPr/>
          </p:nvSpPr>
          <p:spPr>
            <a:xfrm>
              <a:off x="1111716" y="9441334"/>
              <a:ext cx="1555133" cy="72420"/>
            </a:xfrm>
            <a:custGeom>
              <a:avLst/>
              <a:gdLst>
                <a:gd name="connsiteX0" fmla="*/ 0 w 1555133"/>
                <a:gd name="connsiteY0" fmla="*/ 0 h 72420"/>
                <a:gd name="connsiteX1" fmla="*/ 1555133 w 1555133"/>
                <a:gd name="connsiteY1" fmla="*/ 0 h 72420"/>
                <a:gd name="connsiteX2" fmla="*/ 1555133 w 1555133"/>
                <a:gd name="connsiteY2" fmla="*/ 72420 h 72420"/>
                <a:gd name="connsiteX3" fmla="*/ 0 w 1555133"/>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0"/>
                  </a:lnTo>
                  <a:lnTo>
                    <a:pt x="0" y="72420"/>
                  </a:lnTo>
                  <a:close/>
                </a:path>
              </a:pathLst>
            </a:custGeom>
            <a:solidFill>
              <a:srgbClr val="FFFFFF"/>
            </a:solidFill>
            <a:ln w="12695" cap="flat">
              <a:noFill/>
              <a:prstDash val="solid"/>
              <a:miter/>
            </a:ln>
          </p:spPr>
          <p:txBody>
            <a:bodyPr rtlCol="1" anchor="ctr"/>
            <a:lstStyle/>
            <a:p>
              <a:pPr algn="r" rtl="1"/>
              <a:endParaRPr lang="ar-SA">
                <a:solidFill>
                  <a:schemeClr val="tx1">
                    <a:lumMod val="75000"/>
                    <a:lumOff val="25000"/>
                  </a:schemeClr>
                </a:solidFill>
                <a:latin typeface="Expo Arabic Medium" panose="00000600000000000000" pitchFamily="2" charset="-78"/>
                <a:cs typeface="Expo Arabic Medium" panose="00000600000000000000" pitchFamily="2" charset="-78"/>
              </a:endParaRPr>
            </a:p>
          </p:txBody>
        </p:sp>
        <p:sp>
          <p:nvSpPr>
            <p:cNvPr id="30" name="شكل حر: شكل 29">
              <a:extLst>
                <a:ext uri="{FF2B5EF4-FFF2-40B4-BE49-F238E27FC236}">
                  <a16:creationId xmlns:a16="http://schemas.microsoft.com/office/drawing/2014/main" id="{E641764F-187B-4FE9-B737-0F352BA58B24}"/>
                </a:ext>
              </a:extLst>
            </p:cNvPr>
            <p:cNvSpPr/>
            <p:nvPr/>
          </p:nvSpPr>
          <p:spPr>
            <a:xfrm>
              <a:off x="1111716" y="9441334"/>
              <a:ext cx="1148562" cy="72420"/>
            </a:xfrm>
            <a:custGeom>
              <a:avLst/>
              <a:gdLst>
                <a:gd name="connsiteX0" fmla="*/ 0 w 1148562"/>
                <a:gd name="connsiteY0" fmla="*/ 0 h 72420"/>
                <a:gd name="connsiteX1" fmla="*/ 1148562 w 1148562"/>
                <a:gd name="connsiteY1" fmla="*/ 0 h 72420"/>
                <a:gd name="connsiteX2" fmla="*/ 1148562 w 1148562"/>
                <a:gd name="connsiteY2" fmla="*/ 72420 h 72420"/>
                <a:gd name="connsiteX3" fmla="*/ 0 w 1148562"/>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148562" h="72420">
                  <a:moveTo>
                    <a:pt x="0" y="0"/>
                  </a:moveTo>
                  <a:lnTo>
                    <a:pt x="1148562" y="0"/>
                  </a:lnTo>
                  <a:lnTo>
                    <a:pt x="1148562" y="72420"/>
                  </a:lnTo>
                  <a:lnTo>
                    <a:pt x="0" y="72420"/>
                  </a:lnTo>
                  <a:close/>
                </a:path>
              </a:pathLst>
            </a:custGeom>
            <a:solidFill>
              <a:srgbClr val="4E4EA1"/>
            </a:solidFill>
            <a:ln w="12695" cap="flat">
              <a:noFill/>
              <a:prstDash val="solid"/>
              <a:miter/>
            </a:ln>
          </p:spPr>
          <p:txBody>
            <a:bodyPr rtlCol="1" anchor="ctr"/>
            <a:lstStyle/>
            <a:p>
              <a:pPr algn="r" rtl="1"/>
              <a:endParaRPr lang="ar-SA">
                <a:solidFill>
                  <a:schemeClr val="tx1">
                    <a:lumMod val="75000"/>
                    <a:lumOff val="25000"/>
                  </a:schemeClr>
                </a:solidFill>
                <a:latin typeface="Expo Arabic Medium" panose="00000600000000000000" pitchFamily="2" charset="-78"/>
                <a:cs typeface="Expo Arabic Medium" panose="00000600000000000000" pitchFamily="2" charset="-78"/>
              </a:endParaRPr>
            </a:p>
          </p:txBody>
        </p:sp>
      </p:grpSp>
      <p:grpSp>
        <p:nvGrpSpPr>
          <p:cNvPr id="31" name="رسم 4">
            <a:extLst>
              <a:ext uri="{FF2B5EF4-FFF2-40B4-BE49-F238E27FC236}">
                <a16:creationId xmlns:a16="http://schemas.microsoft.com/office/drawing/2014/main" id="{5679BDC1-6F4C-4ECF-BA87-F0C1119D3B28}"/>
              </a:ext>
            </a:extLst>
          </p:cNvPr>
          <p:cNvGrpSpPr/>
          <p:nvPr/>
        </p:nvGrpSpPr>
        <p:grpSpPr>
          <a:xfrm flipH="1">
            <a:off x="4897908" y="9682627"/>
            <a:ext cx="2439090" cy="215444"/>
            <a:chOff x="227759" y="9682627"/>
            <a:chExt cx="2439090" cy="215444"/>
          </a:xfrm>
        </p:grpSpPr>
        <p:sp>
          <p:nvSpPr>
            <p:cNvPr id="33" name="مربع نص 32">
              <a:extLst>
                <a:ext uri="{FF2B5EF4-FFF2-40B4-BE49-F238E27FC236}">
                  <a16:creationId xmlns:a16="http://schemas.microsoft.com/office/drawing/2014/main" id="{52A02D58-D5EA-40A6-B336-52C0AF2BCB2A}"/>
                </a:ext>
              </a:extLst>
            </p:cNvPr>
            <p:cNvSpPr txBox="1"/>
            <p:nvPr/>
          </p:nvSpPr>
          <p:spPr>
            <a:xfrm>
              <a:off x="227759" y="9682627"/>
              <a:ext cx="768159" cy="215444"/>
            </a:xfrm>
            <a:prstGeom prst="rect">
              <a:avLst/>
            </a:prstGeom>
            <a:noFill/>
          </p:spPr>
          <p:txBody>
            <a:bodyPr wrap="none" rtlCol="1">
              <a:spAutoFit/>
            </a:bodyPr>
            <a:lstStyle/>
            <a:p>
              <a:pPr algn="r" rtl="1"/>
              <a:r>
                <a:rPr lang="ar-SA" sz="80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rPr>
                <a:t>المهارة الرابعة</a:t>
              </a:r>
              <a:endParaRPr lang="ar-SA" sz="800" spc="0" baseline="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endParaRPr>
            </a:p>
          </p:txBody>
        </p:sp>
        <p:sp>
          <p:nvSpPr>
            <p:cNvPr id="34" name="شكل حر: شكل 33">
              <a:extLst>
                <a:ext uri="{FF2B5EF4-FFF2-40B4-BE49-F238E27FC236}">
                  <a16:creationId xmlns:a16="http://schemas.microsoft.com/office/drawing/2014/main" id="{1F570773-89AA-499D-91D7-2A9B4833C894}"/>
                </a:ext>
              </a:extLst>
            </p:cNvPr>
            <p:cNvSpPr/>
            <p:nvPr/>
          </p:nvSpPr>
          <p:spPr>
            <a:xfrm>
              <a:off x="1111716" y="9751344"/>
              <a:ext cx="1555133" cy="72420"/>
            </a:xfrm>
            <a:custGeom>
              <a:avLst/>
              <a:gdLst>
                <a:gd name="connsiteX0" fmla="*/ 0 w 1555133"/>
                <a:gd name="connsiteY0" fmla="*/ 0 h 72420"/>
                <a:gd name="connsiteX1" fmla="*/ 1555133 w 1555133"/>
                <a:gd name="connsiteY1" fmla="*/ 0 h 72420"/>
                <a:gd name="connsiteX2" fmla="*/ 1555133 w 1555133"/>
                <a:gd name="connsiteY2" fmla="*/ 72421 h 72420"/>
                <a:gd name="connsiteX3" fmla="*/ 0 w 1555133"/>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1"/>
                  </a:lnTo>
                  <a:lnTo>
                    <a:pt x="0" y="72421"/>
                  </a:lnTo>
                  <a:close/>
                </a:path>
              </a:pathLst>
            </a:custGeom>
            <a:solidFill>
              <a:srgbClr val="FFFFFF"/>
            </a:solidFill>
            <a:ln w="12695" cap="flat">
              <a:noFill/>
              <a:prstDash val="solid"/>
              <a:miter/>
            </a:ln>
          </p:spPr>
          <p:txBody>
            <a:bodyPr rtlCol="1" anchor="ctr"/>
            <a:lstStyle/>
            <a:p>
              <a:pPr algn="r" rtl="1"/>
              <a:endParaRPr lang="ar-SA">
                <a:solidFill>
                  <a:schemeClr val="tx1">
                    <a:lumMod val="75000"/>
                    <a:lumOff val="25000"/>
                  </a:schemeClr>
                </a:solidFill>
                <a:latin typeface="Expo Arabic Medium" panose="00000600000000000000" pitchFamily="2" charset="-78"/>
                <a:cs typeface="Expo Arabic Medium" panose="00000600000000000000" pitchFamily="2" charset="-78"/>
              </a:endParaRPr>
            </a:p>
          </p:txBody>
        </p:sp>
        <p:sp>
          <p:nvSpPr>
            <p:cNvPr id="35" name="شكل حر: شكل 34">
              <a:extLst>
                <a:ext uri="{FF2B5EF4-FFF2-40B4-BE49-F238E27FC236}">
                  <a16:creationId xmlns:a16="http://schemas.microsoft.com/office/drawing/2014/main" id="{8A5D913F-733B-47BA-A3AD-60FD49EFF67A}"/>
                </a:ext>
              </a:extLst>
            </p:cNvPr>
            <p:cNvSpPr/>
            <p:nvPr/>
          </p:nvSpPr>
          <p:spPr>
            <a:xfrm>
              <a:off x="1111716" y="9751344"/>
              <a:ext cx="1378528" cy="72420"/>
            </a:xfrm>
            <a:custGeom>
              <a:avLst/>
              <a:gdLst>
                <a:gd name="connsiteX0" fmla="*/ 0 w 1378528"/>
                <a:gd name="connsiteY0" fmla="*/ 0 h 72420"/>
                <a:gd name="connsiteX1" fmla="*/ 1378529 w 1378528"/>
                <a:gd name="connsiteY1" fmla="*/ 0 h 72420"/>
                <a:gd name="connsiteX2" fmla="*/ 1378529 w 1378528"/>
                <a:gd name="connsiteY2" fmla="*/ 72421 h 72420"/>
                <a:gd name="connsiteX3" fmla="*/ 0 w 1378528"/>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378528" h="72420">
                  <a:moveTo>
                    <a:pt x="0" y="0"/>
                  </a:moveTo>
                  <a:lnTo>
                    <a:pt x="1378529" y="0"/>
                  </a:lnTo>
                  <a:lnTo>
                    <a:pt x="1378529" y="72421"/>
                  </a:lnTo>
                  <a:lnTo>
                    <a:pt x="0" y="72421"/>
                  </a:lnTo>
                  <a:close/>
                </a:path>
              </a:pathLst>
            </a:custGeom>
            <a:solidFill>
              <a:srgbClr val="4E4EA1"/>
            </a:solidFill>
            <a:ln w="12695" cap="flat">
              <a:noFill/>
              <a:prstDash val="solid"/>
              <a:miter/>
            </a:ln>
          </p:spPr>
          <p:txBody>
            <a:bodyPr rtlCol="1" anchor="ctr"/>
            <a:lstStyle/>
            <a:p>
              <a:pPr algn="r" rtl="1"/>
              <a:endParaRPr lang="ar-SA">
                <a:solidFill>
                  <a:schemeClr val="tx1">
                    <a:lumMod val="75000"/>
                    <a:lumOff val="25000"/>
                  </a:schemeClr>
                </a:solidFill>
                <a:latin typeface="Expo Arabic Medium" panose="00000600000000000000" pitchFamily="2" charset="-78"/>
                <a:cs typeface="Expo Arabic Medium" panose="00000600000000000000" pitchFamily="2" charset="-78"/>
              </a:endParaRPr>
            </a:p>
          </p:txBody>
        </p:sp>
      </p:grpSp>
      <p:grpSp>
        <p:nvGrpSpPr>
          <p:cNvPr id="36" name="رسم 4">
            <a:extLst>
              <a:ext uri="{FF2B5EF4-FFF2-40B4-BE49-F238E27FC236}">
                <a16:creationId xmlns:a16="http://schemas.microsoft.com/office/drawing/2014/main" id="{5679BDC1-6F4C-4ECF-BA87-F0C1119D3B28}"/>
              </a:ext>
            </a:extLst>
          </p:cNvPr>
          <p:cNvGrpSpPr/>
          <p:nvPr/>
        </p:nvGrpSpPr>
        <p:grpSpPr>
          <a:xfrm flipH="1">
            <a:off x="4897908" y="9992777"/>
            <a:ext cx="2439090" cy="215444"/>
            <a:chOff x="227759" y="9992777"/>
            <a:chExt cx="2439090" cy="215444"/>
          </a:xfrm>
        </p:grpSpPr>
        <p:sp>
          <p:nvSpPr>
            <p:cNvPr id="38" name="مربع نص 37">
              <a:extLst>
                <a:ext uri="{FF2B5EF4-FFF2-40B4-BE49-F238E27FC236}">
                  <a16:creationId xmlns:a16="http://schemas.microsoft.com/office/drawing/2014/main" id="{4E59A8C4-B0B8-4761-8F4E-A9AEDD04DA3A}"/>
                </a:ext>
              </a:extLst>
            </p:cNvPr>
            <p:cNvSpPr txBox="1"/>
            <p:nvPr/>
          </p:nvSpPr>
          <p:spPr>
            <a:xfrm>
              <a:off x="227759" y="9992777"/>
              <a:ext cx="862737" cy="215444"/>
            </a:xfrm>
            <a:prstGeom prst="rect">
              <a:avLst/>
            </a:prstGeom>
            <a:noFill/>
          </p:spPr>
          <p:txBody>
            <a:bodyPr wrap="none" rtlCol="1">
              <a:spAutoFit/>
            </a:bodyPr>
            <a:lstStyle/>
            <a:p>
              <a:pPr algn="r" rtl="1"/>
              <a:r>
                <a:rPr lang="ar-SA" sz="80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rPr>
                <a:t>المهارة الخامسة</a:t>
              </a:r>
              <a:endParaRPr lang="ar-SA" sz="800" spc="0" baseline="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endParaRPr>
            </a:p>
          </p:txBody>
        </p:sp>
        <p:sp>
          <p:nvSpPr>
            <p:cNvPr id="39" name="شكل حر: شكل 38">
              <a:extLst>
                <a:ext uri="{FF2B5EF4-FFF2-40B4-BE49-F238E27FC236}">
                  <a16:creationId xmlns:a16="http://schemas.microsoft.com/office/drawing/2014/main" id="{4BDD4F9F-50F7-4BD4-AB96-44C6FB5A11BC}"/>
                </a:ext>
              </a:extLst>
            </p:cNvPr>
            <p:cNvSpPr/>
            <p:nvPr/>
          </p:nvSpPr>
          <p:spPr>
            <a:xfrm>
              <a:off x="1111716" y="10061354"/>
              <a:ext cx="1555133" cy="72420"/>
            </a:xfrm>
            <a:custGeom>
              <a:avLst/>
              <a:gdLst>
                <a:gd name="connsiteX0" fmla="*/ 0 w 1555133"/>
                <a:gd name="connsiteY0" fmla="*/ 0 h 72420"/>
                <a:gd name="connsiteX1" fmla="*/ 1555133 w 1555133"/>
                <a:gd name="connsiteY1" fmla="*/ 0 h 72420"/>
                <a:gd name="connsiteX2" fmla="*/ 1555133 w 1555133"/>
                <a:gd name="connsiteY2" fmla="*/ 72421 h 72420"/>
                <a:gd name="connsiteX3" fmla="*/ 0 w 1555133"/>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555133" h="72420">
                  <a:moveTo>
                    <a:pt x="0" y="0"/>
                  </a:moveTo>
                  <a:lnTo>
                    <a:pt x="1555133" y="0"/>
                  </a:lnTo>
                  <a:lnTo>
                    <a:pt x="1555133" y="72421"/>
                  </a:lnTo>
                  <a:lnTo>
                    <a:pt x="0" y="72421"/>
                  </a:lnTo>
                  <a:close/>
                </a:path>
              </a:pathLst>
            </a:custGeom>
            <a:solidFill>
              <a:srgbClr val="FFFFFF"/>
            </a:solidFill>
            <a:ln w="12695" cap="flat">
              <a:noFill/>
              <a:prstDash val="solid"/>
              <a:miter/>
            </a:ln>
          </p:spPr>
          <p:txBody>
            <a:bodyPr rtlCol="1" anchor="ctr"/>
            <a:lstStyle/>
            <a:p>
              <a:pPr algn="r" rtl="1"/>
              <a:endParaRPr lang="ar-SA">
                <a:solidFill>
                  <a:schemeClr val="tx1">
                    <a:lumMod val="75000"/>
                    <a:lumOff val="25000"/>
                  </a:schemeClr>
                </a:solidFill>
                <a:latin typeface="Expo Arabic Medium" panose="00000600000000000000" pitchFamily="2" charset="-78"/>
                <a:cs typeface="Expo Arabic Medium" panose="00000600000000000000" pitchFamily="2" charset="-78"/>
              </a:endParaRPr>
            </a:p>
          </p:txBody>
        </p:sp>
        <p:sp>
          <p:nvSpPr>
            <p:cNvPr id="40" name="شكل حر: شكل 39">
              <a:extLst>
                <a:ext uri="{FF2B5EF4-FFF2-40B4-BE49-F238E27FC236}">
                  <a16:creationId xmlns:a16="http://schemas.microsoft.com/office/drawing/2014/main" id="{D5E80A10-D119-44B5-95C2-1AFEB6421804}"/>
                </a:ext>
              </a:extLst>
            </p:cNvPr>
            <p:cNvSpPr/>
            <p:nvPr/>
          </p:nvSpPr>
          <p:spPr>
            <a:xfrm>
              <a:off x="1111716" y="10061354"/>
              <a:ext cx="1285780" cy="72420"/>
            </a:xfrm>
            <a:custGeom>
              <a:avLst/>
              <a:gdLst>
                <a:gd name="connsiteX0" fmla="*/ 0 w 1285780"/>
                <a:gd name="connsiteY0" fmla="*/ 0 h 72420"/>
                <a:gd name="connsiteX1" fmla="*/ 1285780 w 1285780"/>
                <a:gd name="connsiteY1" fmla="*/ 0 h 72420"/>
                <a:gd name="connsiteX2" fmla="*/ 1285780 w 1285780"/>
                <a:gd name="connsiteY2" fmla="*/ 72421 h 72420"/>
                <a:gd name="connsiteX3" fmla="*/ 0 w 1285780"/>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285780" h="72420">
                  <a:moveTo>
                    <a:pt x="0" y="0"/>
                  </a:moveTo>
                  <a:lnTo>
                    <a:pt x="1285780" y="0"/>
                  </a:lnTo>
                  <a:lnTo>
                    <a:pt x="1285780" y="72421"/>
                  </a:lnTo>
                  <a:lnTo>
                    <a:pt x="0" y="72421"/>
                  </a:lnTo>
                  <a:close/>
                </a:path>
              </a:pathLst>
            </a:custGeom>
            <a:solidFill>
              <a:srgbClr val="4E4EA1"/>
            </a:solidFill>
            <a:ln w="12695" cap="flat">
              <a:noFill/>
              <a:prstDash val="solid"/>
              <a:miter/>
            </a:ln>
          </p:spPr>
          <p:txBody>
            <a:bodyPr rtlCol="1" anchor="ctr"/>
            <a:lstStyle/>
            <a:p>
              <a:pPr algn="r" rtl="1"/>
              <a:endParaRPr lang="ar-SA">
                <a:solidFill>
                  <a:schemeClr val="tx1">
                    <a:lumMod val="75000"/>
                    <a:lumOff val="25000"/>
                  </a:schemeClr>
                </a:solidFill>
                <a:latin typeface="Expo Arabic Medium" panose="00000600000000000000" pitchFamily="2" charset="-78"/>
                <a:cs typeface="Expo Arabic Medium" panose="00000600000000000000" pitchFamily="2" charset="-78"/>
              </a:endParaRPr>
            </a:p>
          </p:txBody>
        </p:sp>
      </p:grpSp>
      <p:grpSp>
        <p:nvGrpSpPr>
          <p:cNvPr id="41" name="رسم 4">
            <a:extLst>
              <a:ext uri="{FF2B5EF4-FFF2-40B4-BE49-F238E27FC236}">
                <a16:creationId xmlns:a16="http://schemas.microsoft.com/office/drawing/2014/main" id="{5679BDC1-6F4C-4ECF-BA87-F0C1119D3B28}"/>
              </a:ext>
            </a:extLst>
          </p:cNvPr>
          <p:cNvGrpSpPr/>
          <p:nvPr/>
        </p:nvGrpSpPr>
        <p:grpSpPr>
          <a:xfrm flipH="1">
            <a:off x="7552052" y="-1"/>
            <a:ext cx="12705" cy="12705"/>
            <a:chOff x="0" y="-1"/>
            <a:chExt cx="12705" cy="12705"/>
          </a:xfrm>
          <a:noFill/>
        </p:grpSpPr>
        <p:sp>
          <p:nvSpPr>
            <p:cNvPr id="42" name="شكل حر: شكل 41">
              <a:extLst>
                <a:ext uri="{FF2B5EF4-FFF2-40B4-BE49-F238E27FC236}">
                  <a16:creationId xmlns:a16="http://schemas.microsoft.com/office/drawing/2014/main" id="{1E6A9DD5-CAE7-4BFE-B534-82FC8B09EFF6}"/>
                </a:ext>
              </a:extLst>
            </p:cNvPr>
            <p:cNvSpPr/>
            <p:nvPr/>
          </p:nvSpPr>
          <p:spPr>
            <a:xfrm>
              <a:off x="0" y="-1"/>
              <a:ext cx="12705" cy="12705"/>
            </a:xfrm>
            <a:custGeom>
              <a:avLst/>
              <a:gdLst/>
              <a:ahLst/>
              <a:cxnLst/>
              <a:rect l="l" t="t" r="r" b="b"/>
              <a:pathLst>
                <a:path w="12705" h="12705"/>
              </a:pathLst>
            </a:custGeom>
            <a:noFill/>
            <a:ln w="6347" cap="flat">
              <a:solidFill>
                <a:srgbClr val="FFFFFF"/>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43" name="شكل حر: شكل 42">
              <a:extLst>
                <a:ext uri="{FF2B5EF4-FFF2-40B4-BE49-F238E27FC236}">
                  <a16:creationId xmlns:a16="http://schemas.microsoft.com/office/drawing/2014/main" id="{A47461DE-6CAF-40C9-86A0-8E34A0E2C9F4}"/>
                </a:ext>
              </a:extLst>
            </p:cNvPr>
            <p:cNvSpPr/>
            <p:nvPr/>
          </p:nvSpPr>
          <p:spPr>
            <a:xfrm>
              <a:off x="0" y="-1"/>
              <a:ext cx="12705" cy="12705"/>
            </a:xfrm>
            <a:custGeom>
              <a:avLst/>
              <a:gdLst/>
              <a:ahLst/>
              <a:cxnLst/>
              <a:rect l="l" t="t" r="r" b="b"/>
              <a:pathLst>
                <a:path w="12705" h="12705"/>
              </a:pathLst>
            </a:custGeom>
            <a:noFill/>
            <a:ln w="6347" cap="flat">
              <a:solidFill>
                <a:srgbClr val="FFFFFF"/>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grpSp>
        <p:nvGrpSpPr>
          <p:cNvPr id="45" name="رسم 4">
            <a:extLst>
              <a:ext uri="{FF2B5EF4-FFF2-40B4-BE49-F238E27FC236}">
                <a16:creationId xmlns:a16="http://schemas.microsoft.com/office/drawing/2014/main" id="{5679BDC1-6F4C-4ECF-BA87-F0C1119D3B28}"/>
              </a:ext>
            </a:extLst>
          </p:cNvPr>
          <p:cNvGrpSpPr/>
          <p:nvPr/>
        </p:nvGrpSpPr>
        <p:grpSpPr>
          <a:xfrm flipH="1">
            <a:off x="5042748" y="8140307"/>
            <a:ext cx="2048100" cy="292222"/>
            <a:chOff x="473909" y="8140307"/>
            <a:chExt cx="2048100" cy="292222"/>
          </a:xfrm>
        </p:grpSpPr>
        <p:sp>
          <p:nvSpPr>
            <p:cNvPr id="46" name="شكل حر: شكل 45">
              <a:extLst>
                <a:ext uri="{FF2B5EF4-FFF2-40B4-BE49-F238E27FC236}">
                  <a16:creationId xmlns:a16="http://schemas.microsoft.com/office/drawing/2014/main" id="{10EAD525-EF1B-40C5-975C-C0C50DD2AC79}"/>
                </a:ext>
              </a:extLst>
            </p:cNvPr>
            <p:cNvSpPr/>
            <p:nvPr/>
          </p:nvSpPr>
          <p:spPr>
            <a:xfrm>
              <a:off x="473909" y="8140307"/>
              <a:ext cx="2048100" cy="292222"/>
            </a:xfrm>
            <a:custGeom>
              <a:avLst/>
              <a:gdLst>
                <a:gd name="connsiteX0" fmla="*/ 1786370 w 2048100"/>
                <a:gd name="connsiteY0" fmla="*/ 292223 h 292222"/>
                <a:gd name="connsiteX1" fmla="*/ 0 w 2048100"/>
                <a:gd name="connsiteY1" fmla="*/ 292223 h 292222"/>
                <a:gd name="connsiteX2" fmla="*/ 0 w 2048100"/>
                <a:gd name="connsiteY2" fmla="*/ 0 h 292222"/>
                <a:gd name="connsiteX3" fmla="*/ 2048100 w 2048100"/>
                <a:gd name="connsiteY3" fmla="*/ 0 h 292222"/>
                <a:gd name="connsiteX4" fmla="*/ 1786370 w 2048100"/>
                <a:gd name="connsiteY4" fmla="*/ 292223 h 292222"/>
                <a:gd name="connsiteX5" fmla="*/ 11435 w 2048100"/>
                <a:gd name="connsiteY5" fmla="*/ 280788 h 292222"/>
                <a:gd name="connsiteX6" fmla="*/ 1781288 w 2048100"/>
                <a:gd name="connsiteY6" fmla="*/ 280788 h 292222"/>
                <a:gd name="connsiteX7" fmla="*/ 2021419 w 2048100"/>
                <a:gd name="connsiteY7" fmla="*/ 12705 h 292222"/>
                <a:gd name="connsiteX8" fmla="*/ 11435 w 2048100"/>
                <a:gd name="connsiteY8" fmla="*/ 12705 h 292222"/>
                <a:gd name="connsiteX9" fmla="*/ 11435 w 2048100"/>
                <a:gd name="connsiteY9" fmla="*/ 280788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8100" h="292222">
                  <a:moveTo>
                    <a:pt x="1786370" y="292223"/>
                  </a:moveTo>
                  <a:lnTo>
                    <a:pt x="0" y="292223"/>
                  </a:lnTo>
                  <a:lnTo>
                    <a:pt x="0" y="0"/>
                  </a:lnTo>
                  <a:lnTo>
                    <a:pt x="2048100" y="0"/>
                  </a:lnTo>
                  <a:lnTo>
                    <a:pt x="1786370" y="292223"/>
                  </a:lnTo>
                  <a:close/>
                  <a:moveTo>
                    <a:pt x="11435" y="280788"/>
                  </a:moveTo>
                  <a:lnTo>
                    <a:pt x="1781288" y="280788"/>
                  </a:lnTo>
                  <a:lnTo>
                    <a:pt x="2021419" y="12705"/>
                  </a:lnTo>
                  <a:lnTo>
                    <a:pt x="11435" y="12705"/>
                  </a:lnTo>
                  <a:lnTo>
                    <a:pt x="11435" y="280788"/>
                  </a:lnTo>
                  <a:close/>
                </a:path>
              </a:pathLst>
            </a:custGeom>
            <a:solidFill>
              <a:schemeClr val="bg2">
                <a:lumMod val="25000"/>
              </a:schemeClr>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47" name="شكل حر: شكل 46">
              <a:extLst>
                <a:ext uri="{FF2B5EF4-FFF2-40B4-BE49-F238E27FC236}">
                  <a16:creationId xmlns:a16="http://schemas.microsoft.com/office/drawing/2014/main" id="{8881C81B-0C12-48BC-944D-3A7708CD0F08}"/>
                </a:ext>
              </a:extLst>
            </p:cNvPr>
            <p:cNvSpPr/>
            <p:nvPr/>
          </p:nvSpPr>
          <p:spPr>
            <a:xfrm>
              <a:off x="2261549" y="8140307"/>
              <a:ext cx="260459" cy="292222"/>
            </a:xfrm>
            <a:custGeom>
              <a:avLst/>
              <a:gdLst>
                <a:gd name="connsiteX0" fmla="*/ 260459 w 260459"/>
                <a:gd name="connsiteY0" fmla="*/ 0 h 292222"/>
                <a:gd name="connsiteX1" fmla="*/ 0 w 260459"/>
                <a:gd name="connsiteY1" fmla="*/ 292223 h 292222"/>
                <a:gd name="connsiteX2" fmla="*/ 260459 w 260459"/>
                <a:gd name="connsiteY2" fmla="*/ 292223 h 292222"/>
              </a:gdLst>
              <a:ahLst/>
              <a:cxnLst>
                <a:cxn ang="0">
                  <a:pos x="connsiteX0" y="connsiteY0"/>
                </a:cxn>
                <a:cxn ang="0">
                  <a:pos x="connsiteX1" y="connsiteY1"/>
                </a:cxn>
                <a:cxn ang="0">
                  <a:pos x="connsiteX2" y="connsiteY2"/>
                </a:cxn>
              </a:cxnLst>
              <a:rect l="l" t="t" r="r" b="b"/>
              <a:pathLst>
                <a:path w="260459" h="292222">
                  <a:moveTo>
                    <a:pt x="260459" y="0"/>
                  </a:moveTo>
                  <a:lnTo>
                    <a:pt x="0" y="292223"/>
                  </a:lnTo>
                  <a:lnTo>
                    <a:pt x="260459" y="292223"/>
                  </a:lnTo>
                  <a:close/>
                </a:path>
              </a:pathLst>
            </a:custGeom>
            <a:solidFill>
              <a:srgbClr val="4E4EA1"/>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48" name="مربع نص 47">
            <a:extLst>
              <a:ext uri="{FF2B5EF4-FFF2-40B4-BE49-F238E27FC236}">
                <a16:creationId xmlns:a16="http://schemas.microsoft.com/office/drawing/2014/main" id="{49826BF6-D008-480C-9515-A71BF04AAA4B}"/>
              </a:ext>
            </a:extLst>
          </p:cNvPr>
          <p:cNvSpPr txBox="1"/>
          <p:nvPr/>
        </p:nvSpPr>
        <p:spPr>
          <a:xfrm flipH="1">
            <a:off x="5647067" y="8141565"/>
            <a:ext cx="909224" cy="323294"/>
          </a:xfrm>
          <a:prstGeom prst="rect">
            <a:avLst/>
          </a:prstGeom>
          <a:noFill/>
        </p:spPr>
        <p:txBody>
          <a:bodyPr wrap="none" rtlCol="1">
            <a:spAutoFit/>
          </a:bodyPr>
          <a:lstStyle/>
          <a:p>
            <a:pPr algn="r" rtl="1"/>
            <a:r>
              <a:rPr lang="ar-SA" sz="1501" spc="0" baseline="0" dirty="0">
                <a:solidFill>
                  <a:schemeClr val="tx1">
                    <a:lumMod val="75000"/>
                    <a:lumOff val="25000"/>
                  </a:schemeClr>
                </a:solidFill>
                <a:latin typeface="Expo Arabic Medium" panose="00000600000000000000" pitchFamily="2" charset="-78"/>
                <a:cs typeface="Expo Arabic Medium" panose="00000600000000000000" pitchFamily="2" charset="-78"/>
                <a:sym typeface="Arial"/>
                <a:rtl val="0"/>
              </a:rPr>
              <a:t>المهــارات</a:t>
            </a:r>
          </a:p>
        </p:txBody>
      </p:sp>
      <p:grpSp>
        <p:nvGrpSpPr>
          <p:cNvPr id="50" name="رسم 4">
            <a:extLst>
              <a:ext uri="{FF2B5EF4-FFF2-40B4-BE49-F238E27FC236}">
                <a16:creationId xmlns:a16="http://schemas.microsoft.com/office/drawing/2014/main" id="{5679BDC1-6F4C-4ECF-BA87-F0C1119D3B28}"/>
              </a:ext>
            </a:extLst>
          </p:cNvPr>
          <p:cNvGrpSpPr/>
          <p:nvPr/>
        </p:nvGrpSpPr>
        <p:grpSpPr>
          <a:xfrm flipH="1">
            <a:off x="5042748" y="5531902"/>
            <a:ext cx="2048100" cy="292222"/>
            <a:chOff x="473909" y="5531902"/>
            <a:chExt cx="2048100" cy="292222"/>
          </a:xfrm>
        </p:grpSpPr>
        <p:sp>
          <p:nvSpPr>
            <p:cNvPr id="51" name="شكل حر: شكل 50">
              <a:extLst>
                <a:ext uri="{FF2B5EF4-FFF2-40B4-BE49-F238E27FC236}">
                  <a16:creationId xmlns:a16="http://schemas.microsoft.com/office/drawing/2014/main" id="{C4BDEB8D-07F5-4AF3-A2EB-22A053116781}"/>
                </a:ext>
              </a:extLst>
            </p:cNvPr>
            <p:cNvSpPr/>
            <p:nvPr/>
          </p:nvSpPr>
          <p:spPr>
            <a:xfrm>
              <a:off x="473909" y="5531902"/>
              <a:ext cx="2048100" cy="292222"/>
            </a:xfrm>
            <a:custGeom>
              <a:avLst/>
              <a:gdLst>
                <a:gd name="connsiteX0" fmla="*/ 1786370 w 2048100"/>
                <a:gd name="connsiteY0" fmla="*/ 292223 h 292222"/>
                <a:gd name="connsiteX1" fmla="*/ 0 w 2048100"/>
                <a:gd name="connsiteY1" fmla="*/ 292223 h 292222"/>
                <a:gd name="connsiteX2" fmla="*/ 0 w 2048100"/>
                <a:gd name="connsiteY2" fmla="*/ 0 h 292222"/>
                <a:gd name="connsiteX3" fmla="*/ 2048100 w 2048100"/>
                <a:gd name="connsiteY3" fmla="*/ 0 h 292222"/>
                <a:gd name="connsiteX4" fmla="*/ 1786370 w 2048100"/>
                <a:gd name="connsiteY4" fmla="*/ 292223 h 292222"/>
                <a:gd name="connsiteX5" fmla="*/ 11435 w 2048100"/>
                <a:gd name="connsiteY5" fmla="*/ 280788 h 292222"/>
                <a:gd name="connsiteX6" fmla="*/ 1781288 w 2048100"/>
                <a:gd name="connsiteY6" fmla="*/ 280788 h 292222"/>
                <a:gd name="connsiteX7" fmla="*/ 2021419 w 2048100"/>
                <a:gd name="connsiteY7" fmla="*/ 12705 h 292222"/>
                <a:gd name="connsiteX8" fmla="*/ 11435 w 2048100"/>
                <a:gd name="connsiteY8" fmla="*/ 12705 h 292222"/>
                <a:gd name="connsiteX9" fmla="*/ 11435 w 2048100"/>
                <a:gd name="connsiteY9" fmla="*/ 280788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8100" h="292222">
                  <a:moveTo>
                    <a:pt x="1786370" y="292223"/>
                  </a:moveTo>
                  <a:lnTo>
                    <a:pt x="0" y="292223"/>
                  </a:lnTo>
                  <a:lnTo>
                    <a:pt x="0" y="0"/>
                  </a:lnTo>
                  <a:lnTo>
                    <a:pt x="2048100" y="0"/>
                  </a:lnTo>
                  <a:lnTo>
                    <a:pt x="1786370" y="292223"/>
                  </a:lnTo>
                  <a:close/>
                  <a:moveTo>
                    <a:pt x="11435" y="280788"/>
                  </a:moveTo>
                  <a:lnTo>
                    <a:pt x="1781288" y="280788"/>
                  </a:lnTo>
                  <a:lnTo>
                    <a:pt x="2021419" y="12705"/>
                  </a:lnTo>
                  <a:lnTo>
                    <a:pt x="11435" y="12705"/>
                  </a:lnTo>
                  <a:lnTo>
                    <a:pt x="11435" y="280788"/>
                  </a:lnTo>
                  <a:close/>
                </a:path>
              </a:pathLst>
            </a:custGeom>
            <a:solidFill>
              <a:schemeClr val="bg2">
                <a:lumMod val="25000"/>
              </a:schemeClr>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52" name="شكل حر: شكل 51">
              <a:extLst>
                <a:ext uri="{FF2B5EF4-FFF2-40B4-BE49-F238E27FC236}">
                  <a16:creationId xmlns:a16="http://schemas.microsoft.com/office/drawing/2014/main" id="{EE9B415F-7277-4A92-B55D-9E797AAF63B8}"/>
                </a:ext>
              </a:extLst>
            </p:cNvPr>
            <p:cNvSpPr/>
            <p:nvPr/>
          </p:nvSpPr>
          <p:spPr>
            <a:xfrm>
              <a:off x="2261549" y="5533172"/>
              <a:ext cx="260459" cy="290952"/>
            </a:xfrm>
            <a:custGeom>
              <a:avLst/>
              <a:gdLst>
                <a:gd name="connsiteX0" fmla="*/ 260459 w 260459"/>
                <a:gd name="connsiteY0" fmla="*/ 0 h 290952"/>
                <a:gd name="connsiteX1" fmla="*/ 0 w 260459"/>
                <a:gd name="connsiteY1" fmla="*/ 290952 h 290952"/>
                <a:gd name="connsiteX2" fmla="*/ 260459 w 260459"/>
                <a:gd name="connsiteY2" fmla="*/ 290952 h 290952"/>
              </a:gdLst>
              <a:ahLst/>
              <a:cxnLst>
                <a:cxn ang="0">
                  <a:pos x="connsiteX0" y="connsiteY0"/>
                </a:cxn>
                <a:cxn ang="0">
                  <a:pos x="connsiteX1" y="connsiteY1"/>
                </a:cxn>
                <a:cxn ang="0">
                  <a:pos x="connsiteX2" y="connsiteY2"/>
                </a:cxn>
              </a:cxnLst>
              <a:rect l="l" t="t" r="r" b="b"/>
              <a:pathLst>
                <a:path w="260459" h="290952">
                  <a:moveTo>
                    <a:pt x="260459" y="0"/>
                  </a:moveTo>
                  <a:lnTo>
                    <a:pt x="0" y="290952"/>
                  </a:lnTo>
                  <a:lnTo>
                    <a:pt x="260459" y="290952"/>
                  </a:lnTo>
                  <a:close/>
                </a:path>
              </a:pathLst>
            </a:custGeom>
            <a:solidFill>
              <a:srgbClr val="4E4EA1"/>
            </a:solidFill>
            <a:ln w="12695" cap="flat">
              <a:noFill/>
              <a:prstDash val="solid"/>
              <a:miter/>
            </a:ln>
          </p:spPr>
          <p:txBody>
            <a:bodyPr rtlCol="1" anchor="ctr"/>
            <a:lstStyle/>
            <a:p>
              <a:pPr algn="r" rtl="1"/>
              <a:endParaRPr lang="ar-SA" dirty="0">
                <a:latin typeface="Expo Arabic Medium" panose="00000600000000000000" pitchFamily="2" charset="-78"/>
                <a:cs typeface="Expo Arabic Medium" panose="00000600000000000000" pitchFamily="2" charset="-78"/>
              </a:endParaRPr>
            </a:p>
          </p:txBody>
        </p:sp>
      </p:grpSp>
      <p:sp>
        <p:nvSpPr>
          <p:cNvPr id="53" name="مربع نص 52">
            <a:extLst>
              <a:ext uri="{FF2B5EF4-FFF2-40B4-BE49-F238E27FC236}">
                <a16:creationId xmlns:a16="http://schemas.microsoft.com/office/drawing/2014/main" id="{36A8EE13-0502-4CBC-BDC1-7E3BE310EDE9}"/>
              </a:ext>
            </a:extLst>
          </p:cNvPr>
          <p:cNvSpPr txBox="1"/>
          <p:nvPr/>
        </p:nvSpPr>
        <p:spPr>
          <a:xfrm flipH="1">
            <a:off x="5351331" y="5525705"/>
            <a:ext cx="1492717" cy="323294"/>
          </a:xfrm>
          <a:prstGeom prst="rect">
            <a:avLst/>
          </a:prstGeom>
          <a:noFill/>
        </p:spPr>
        <p:txBody>
          <a:bodyPr wrap="none" rtlCol="1">
            <a:spAutoFit/>
          </a:bodyPr>
          <a:lstStyle/>
          <a:p>
            <a:pPr algn="r" rtl="1"/>
            <a:r>
              <a:rPr lang="ar-SA" sz="1501" spc="0" baseline="0" dirty="0">
                <a:solidFill>
                  <a:schemeClr val="tx1">
                    <a:lumMod val="75000"/>
                    <a:lumOff val="25000"/>
                  </a:schemeClr>
                </a:solidFill>
                <a:latin typeface="Expo Arabic Medium" panose="00000600000000000000" pitchFamily="2" charset="-78"/>
                <a:cs typeface="Expo Arabic Medium" panose="00000600000000000000" pitchFamily="2" charset="-78"/>
                <a:sym typeface="Arial"/>
                <a:rtl val="0"/>
              </a:rPr>
              <a:t>تفاصيل التواصل</a:t>
            </a:r>
          </a:p>
        </p:txBody>
      </p:sp>
      <p:sp>
        <p:nvSpPr>
          <p:cNvPr id="55" name="شكل حر: شكل 54">
            <a:extLst>
              <a:ext uri="{FF2B5EF4-FFF2-40B4-BE49-F238E27FC236}">
                <a16:creationId xmlns:a16="http://schemas.microsoft.com/office/drawing/2014/main" id="{4E2C6C62-5AC9-4CDF-B9BD-8F9FCA55147C}"/>
              </a:ext>
            </a:extLst>
          </p:cNvPr>
          <p:cNvSpPr/>
          <p:nvPr/>
        </p:nvSpPr>
        <p:spPr>
          <a:xfrm flipH="1">
            <a:off x="4577734" y="734367"/>
            <a:ext cx="2985753" cy="2985753"/>
          </a:xfrm>
          <a:custGeom>
            <a:avLst/>
            <a:gdLst>
              <a:gd name="connsiteX0" fmla="*/ 2985754 w 2985753"/>
              <a:gd name="connsiteY0" fmla="*/ 1492877 h 2985753"/>
              <a:gd name="connsiteX1" fmla="*/ 1492877 w 2985753"/>
              <a:gd name="connsiteY1" fmla="*/ 2985754 h 2985753"/>
              <a:gd name="connsiteX2" fmla="*/ 0 w 2985753"/>
              <a:gd name="connsiteY2" fmla="*/ 1492877 h 2985753"/>
              <a:gd name="connsiteX3" fmla="*/ 1492877 w 2985753"/>
              <a:gd name="connsiteY3" fmla="*/ 0 h 2985753"/>
              <a:gd name="connsiteX4" fmla="*/ 2985754 w 2985753"/>
              <a:gd name="connsiteY4" fmla="*/ 1492877 h 29857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5753" h="2985753">
                <a:moveTo>
                  <a:pt x="2985754" y="1492877"/>
                </a:moveTo>
                <a:cubicBezTo>
                  <a:pt x="2985754" y="2317370"/>
                  <a:pt x="2317370" y="2985754"/>
                  <a:pt x="1492877" y="2985754"/>
                </a:cubicBezTo>
                <a:cubicBezTo>
                  <a:pt x="668384" y="2985754"/>
                  <a:pt x="0" y="2317370"/>
                  <a:pt x="0" y="1492877"/>
                </a:cubicBezTo>
                <a:cubicBezTo>
                  <a:pt x="0" y="668384"/>
                  <a:pt x="668384" y="0"/>
                  <a:pt x="1492877" y="0"/>
                </a:cubicBezTo>
                <a:cubicBezTo>
                  <a:pt x="2317370" y="0"/>
                  <a:pt x="2985754" y="668384"/>
                  <a:pt x="2985754" y="1492877"/>
                </a:cubicBezTo>
                <a:close/>
              </a:path>
            </a:pathLst>
          </a:custGeom>
          <a:solidFill>
            <a:srgbClr val="2F2F32"/>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56" name="شكل حر: شكل 55">
            <a:extLst>
              <a:ext uri="{FF2B5EF4-FFF2-40B4-BE49-F238E27FC236}">
                <a16:creationId xmlns:a16="http://schemas.microsoft.com/office/drawing/2014/main" id="{AD5A0FBA-318F-4509-B31D-748C2B77B85E}"/>
              </a:ext>
            </a:extLst>
          </p:cNvPr>
          <p:cNvSpPr/>
          <p:nvPr/>
        </p:nvSpPr>
        <p:spPr>
          <a:xfrm flipH="1">
            <a:off x="4577734" y="597149"/>
            <a:ext cx="2985753" cy="2985753"/>
          </a:xfrm>
          <a:custGeom>
            <a:avLst/>
            <a:gdLst>
              <a:gd name="connsiteX0" fmla="*/ 2985754 w 2985753"/>
              <a:gd name="connsiteY0" fmla="*/ 1492877 h 2985753"/>
              <a:gd name="connsiteX1" fmla="*/ 1492877 w 2985753"/>
              <a:gd name="connsiteY1" fmla="*/ 2985754 h 2985753"/>
              <a:gd name="connsiteX2" fmla="*/ 0 w 2985753"/>
              <a:gd name="connsiteY2" fmla="*/ 1492877 h 2985753"/>
              <a:gd name="connsiteX3" fmla="*/ 1492877 w 2985753"/>
              <a:gd name="connsiteY3" fmla="*/ 0 h 2985753"/>
              <a:gd name="connsiteX4" fmla="*/ 2985754 w 2985753"/>
              <a:gd name="connsiteY4" fmla="*/ 1492877 h 29857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5753" h="2985753">
                <a:moveTo>
                  <a:pt x="2985754" y="1492877"/>
                </a:moveTo>
                <a:cubicBezTo>
                  <a:pt x="2985754" y="2317370"/>
                  <a:pt x="2317370" y="2985754"/>
                  <a:pt x="1492877" y="2985754"/>
                </a:cubicBezTo>
                <a:cubicBezTo>
                  <a:pt x="668384" y="2985754"/>
                  <a:pt x="0" y="2317370"/>
                  <a:pt x="0" y="1492877"/>
                </a:cubicBezTo>
                <a:cubicBezTo>
                  <a:pt x="0" y="668384"/>
                  <a:pt x="668384" y="0"/>
                  <a:pt x="1492877" y="0"/>
                </a:cubicBezTo>
                <a:cubicBezTo>
                  <a:pt x="2317370" y="0"/>
                  <a:pt x="2985754" y="668384"/>
                  <a:pt x="2985754" y="1492877"/>
                </a:cubicBezTo>
                <a:close/>
              </a:path>
            </a:pathLst>
          </a:custGeom>
          <a:solidFill>
            <a:srgbClr val="4E4EA1"/>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57" name="شكل حر: شكل 56">
            <a:extLst>
              <a:ext uri="{FF2B5EF4-FFF2-40B4-BE49-F238E27FC236}">
                <a16:creationId xmlns:a16="http://schemas.microsoft.com/office/drawing/2014/main" id="{1E8679AA-F930-45AD-9D0E-FC981752C475}"/>
              </a:ext>
            </a:extLst>
          </p:cNvPr>
          <p:cNvSpPr/>
          <p:nvPr/>
        </p:nvSpPr>
        <p:spPr>
          <a:xfrm flipH="1">
            <a:off x="4726386" y="745802"/>
            <a:ext cx="2688449" cy="2688449"/>
          </a:xfrm>
          <a:custGeom>
            <a:avLst/>
            <a:gdLst>
              <a:gd name="connsiteX0" fmla="*/ 2688449 w 2688449"/>
              <a:gd name="connsiteY0" fmla="*/ 1344225 h 2688449"/>
              <a:gd name="connsiteX1" fmla="*/ 1344225 w 2688449"/>
              <a:gd name="connsiteY1" fmla="*/ 2688449 h 2688449"/>
              <a:gd name="connsiteX2" fmla="*/ 0 w 2688449"/>
              <a:gd name="connsiteY2" fmla="*/ 1344224 h 2688449"/>
              <a:gd name="connsiteX3" fmla="*/ 1344225 w 2688449"/>
              <a:gd name="connsiteY3" fmla="*/ 0 h 2688449"/>
              <a:gd name="connsiteX4" fmla="*/ 2688449 w 2688449"/>
              <a:gd name="connsiteY4" fmla="*/ 1344225 h 26884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449" h="2688449">
                <a:moveTo>
                  <a:pt x="2688449" y="1344225"/>
                </a:moveTo>
                <a:cubicBezTo>
                  <a:pt x="2688449" y="2086619"/>
                  <a:pt x="2086619" y="2688449"/>
                  <a:pt x="1344225" y="2688449"/>
                </a:cubicBezTo>
                <a:cubicBezTo>
                  <a:pt x="601830" y="2688449"/>
                  <a:pt x="0" y="2086619"/>
                  <a:pt x="0" y="1344224"/>
                </a:cubicBezTo>
                <a:cubicBezTo>
                  <a:pt x="0" y="601830"/>
                  <a:pt x="601830" y="0"/>
                  <a:pt x="1344225" y="0"/>
                </a:cubicBezTo>
                <a:cubicBezTo>
                  <a:pt x="2086619" y="0"/>
                  <a:pt x="2688449" y="601830"/>
                  <a:pt x="2688449" y="1344225"/>
                </a:cubicBez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209" name="شكل حر: شكل 208">
            <a:extLst>
              <a:ext uri="{FF2B5EF4-FFF2-40B4-BE49-F238E27FC236}">
                <a16:creationId xmlns:a16="http://schemas.microsoft.com/office/drawing/2014/main" id="{9E21B028-FD91-40F2-B6D3-362E78A132DD}"/>
              </a:ext>
            </a:extLst>
          </p:cNvPr>
          <p:cNvSpPr/>
          <p:nvPr/>
        </p:nvSpPr>
        <p:spPr>
          <a:xfrm flipH="1">
            <a:off x="4905424" y="924840"/>
            <a:ext cx="2330372" cy="2330372"/>
          </a:xfrm>
          <a:custGeom>
            <a:avLst/>
            <a:gdLst>
              <a:gd name="connsiteX0" fmla="*/ 2688449 w 2688449"/>
              <a:gd name="connsiteY0" fmla="*/ 1344225 h 2688449"/>
              <a:gd name="connsiteX1" fmla="*/ 1344225 w 2688449"/>
              <a:gd name="connsiteY1" fmla="*/ 2688449 h 2688449"/>
              <a:gd name="connsiteX2" fmla="*/ 0 w 2688449"/>
              <a:gd name="connsiteY2" fmla="*/ 1344224 h 2688449"/>
              <a:gd name="connsiteX3" fmla="*/ 1344225 w 2688449"/>
              <a:gd name="connsiteY3" fmla="*/ 0 h 2688449"/>
              <a:gd name="connsiteX4" fmla="*/ 2688449 w 2688449"/>
              <a:gd name="connsiteY4" fmla="*/ 1344225 h 26884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449" h="2688449">
                <a:moveTo>
                  <a:pt x="2688449" y="1344225"/>
                </a:moveTo>
                <a:cubicBezTo>
                  <a:pt x="2688449" y="2086619"/>
                  <a:pt x="2086619" y="2688449"/>
                  <a:pt x="1344225" y="2688449"/>
                </a:cubicBezTo>
                <a:cubicBezTo>
                  <a:pt x="601830" y="2688449"/>
                  <a:pt x="0" y="2086619"/>
                  <a:pt x="0" y="1344224"/>
                </a:cubicBezTo>
                <a:cubicBezTo>
                  <a:pt x="0" y="601830"/>
                  <a:pt x="601830" y="0"/>
                  <a:pt x="1344225" y="0"/>
                </a:cubicBezTo>
                <a:cubicBezTo>
                  <a:pt x="2086619" y="0"/>
                  <a:pt x="2688449" y="601830"/>
                  <a:pt x="2688449" y="1344225"/>
                </a:cubicBezTo>
                <a:close/>
              </a:path>
            </a:pathLst>
          </a:custGeom>
          <a:solidFill>
            <a:schemeClr val="accent2"/>
          </a:solidFill>
          <a:ln w="12695" cap="flat">
            <a:noFill/>
            <a:prstDash val="solid"/>
            <a:miter/>
          </a:ln>
        </p:spPr>
        <p:txBody>
          <a:bodyPr rtlCol="1" anchor="ctr"/>
          <a:lstStyle/>
          <a:p>
            <a:pPr algn="l"/>
            <a:endParaRPr lang="ar-SA" dirty="0">
              <a:latin typeface="Expo Arabic Medium" panose="00000600000000000000" pitchFamily="2" charset="-78"/>
              <a:cs typeface="Expo Arabic Medium" panose="00000600000000000000" pitchFamily="2" charset="-78"/>
            </a:endParaRPr>
          </a:p>
        </p:txBody>
      </p:sp>
      <p:grpSp>
        <p:nvGrpSpPr>
          <p:cNvPr id="60" name="رسم 4">
            <a:extLst>
              <a:ext uri="{FF2B5EF4-FFF2-40B4-BE49-F238E27FC236}">
                <a16:creationId xmlns:a16="http://schemas.microsoft.com/office/drawing/2014/main" id="{5679BDC1-6F4C-4ECF-BA87-F0C1119D3B28}"/>
              </a:ext>
            </a:extLst>
          </p:cNvPr>
          <p:cNvGrpSpPr/>
          <p:nvPr/>
        </p:nvGrpSpPr>
        <p:grpSpPr>
          <a:xfrm flipH="1">
            <a:off x="6874859" y="7371635"/>
            <a:ext cx="182956" cy="182956"/>
            <a:chOff x="506942" y="7371635"/>
            <a:chExt cx="182956" cy="182956"/>
          </a:xfrm>
          <a:noFill/>
        </p:grpSpPr>
        <p:sp>
          <p:nvSpPr>
            <p:cNvPr id="61" name="شكل حر: شكل 60">
              <a:extLst>
                <a:ext uri="{FF2B5EF4-FFF2-40B4-BE49-F238E27FC236}">
                  <a16:creationId xmlns:a16="http://schemas.microsoft.com/office/drawing/2014/main" id="{A99F9F34-CDA8-4B86-B8D6-484EC2E14914}"/>
                </a:ext>
              </a:extLst>
            </p:cNvPr>
            <p:cNvSpPr/>
            <p:nvPr/>
          </p:nvSpPr>
          <p:spPr>
            <a:xfrm>
              <a:off x="506942" y="7371635"/>
              <a:ext cx="182956" cy="182956"/>
            </a:xfrm>
            <a:custGeom>
              <a:avLst/>
              <a:gdLst>
                <a:gd name="connsiteX0" fmla="*/ 182957 w 182956"/>
                <a:gd name="connsiteY0" fmla="*/ 91479 h 182956"/>
                <a:gd name="connsiteX1" fmla="*/ 91478 w 182956"/>
                <a:gd name="connsiteY1" fmla="*/ 182957 h 182956"/>
                <a:gd name="connsiteX2" fmla="*/ 0 w 182956"/>
                <a:gd name="connsiteY2" fmla="*/ 91479 h 182956"/>
                <a:gd name="connsiteX3" fmla="*/ 91478 w 182956"/>
                <a:gd name="connsiteY3" fmla="*/ 0 h 182956"/>
                <a:gd name="connsiteX4" fmla="*/ 182957 w 182956"/>
                <a:gd name="connsiteY4" fmla="*/ 91479 h 182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6" h="182956">
                  <a:moveTo>
                    <a:pt x="182957" y="91479"/>
                  </a:moveTo>
                  <a:cubicBezTo>
                    <a:pt x="182957" y="142001"/>
                    <a:pt x="142001" y="182957"/>
                    <a:pt x="91478" y="182957"/>
                  </a:cubicBezTo>
                  <a:cubicBezTo>
                    <a:pt x="40956" y="182957"/>
                    <a:pt x="0" y="142001"/>
                    <a:pt x="0" y="91479"/>
                  </a:cubicBezTo>
                  <a:cubicBezTo>
                    <a:pt x="0" y="40957"/>
                    <a:pt x="40956" y="0"/>
                    <a:pt x="91478" y="0"/>
                  </a:cubicBezTo>
                  <a:cubicBezTo>
                    <a:pt x="142001" y="0"/>
                    <a:pt x="182957" y="40957"/>
                    <a:pt x="182957" y="91479"/>
                  </a:cubicBezTo>
                  <a:close/>
                </a:path>
              </a:pathLst>
            </a:custGeom>
            <a:noFill/>
            <a:ln w="6347" cap="flat">
              <a:solidFill>
                <a:srgbClr val="4E4EA1"/>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62" name="شكل حر: شكل 61">
              <a:extLst>
                <a:ext uri="{FF2B5EF4-FFF2-40B4-BE49-F238E27FC236}">
                  <a16:creationId xmlns:a16="http://schemas.microsoft.com/office/drawing/2014/main" id="{52FA11E4-9523-4123-B17E-9B7BA8DF9BA2}"/>
                </a:ext>
              </a:extLst>
            </p:cNvPr>
            <p:cNvSpPr/>
            <p:nvPr/>
          </p:nvSpPr>
          <p:spPr>
            <a:xfrm>
              <a:off x="552682" y="7371635"/>
              <a:ext cx="91478" cy="182956"/>
            </a:xfrm>
            <a:custGeom>
              <a:avLst/>
              <a:gdLst>
                <a:gd name="connsiteX0" fmla="*/ 91478 w 91478"/>
                <a:gd name="connsiteY0" fmla="*/ 91479 h 182956"/>
                <a:gd name="connsiteX1" fmla="*/ 45739 w 91478"/>
                <a:gd name="connsiteY1" fmla="*/ 182957 h 182956"/>
                <a:gd name="connsiteX2" fmla="*/ 0 w 91478"/>
                <a:gd name="connsiteY2" fmla="*/ 91479 h 182956"/>
                <a:gd name="connsiteX3" fmla="*/ 45739 w 91478"/>
                <a:gd name="connsiteY3" fmla="*/ 0 h 182956"/>
                <a:gd name="connsiteX4" fmla="*/ 91478 w 91478"/>
                <a:gd name="connsiteY4" fmla="*/ 91479 h 182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78" h="182956">
                  <a:moveTo>
                    <a:pt x="91478" y="91479"/>
                  </a:moveTo>
                  <a:cubicBezTo>
                    <a:pt x="91478" y="142001"/>
                    <a:pt x="71000" y="182957"/>
                    <a:pt x="45739" y="182957"/>
                  </a:cubicBezTo>
                  <a:cubicBezTo>
                    <a:pt x="20478" y="182957"/>
                    <a:pt x="0" y="142001"/>
                    <a:pt x="0" y="91479"/>
                  </a:cubicBezTo>
                  <a:cubicBezTo>
                    <a:pt x="0" y="40957"/>
                    <a:pt x="20478" y="0"/>
                    <a:pt x="45739" y="0"/>
                  </a:cubicBezTo>
                  <a:cubicBezTo>
                    <a:pt x="71000" y="0"/>
                    <a:pt x="91478" y="40957"/>
                    <a:pt x="91478" y="91479"/>
                  </a:cubicBezTo>
                  <a:close/>
                </a:path>
              </a:pathLst>
            </a:custGeom>
            <a:noFill/>
            <a:ln w="3174" cap="flat">
              <a:solidFill>
                <a:srgbClr val="4E4EA1"/>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63" name="شكل حر: شكل 62">
              <a:extLst>
                <a:ext uri="{FF2B5EF4-FFF2-40B4-BE49-F238E27FC236}">
                  <a16:creationId xmlns:a16="http://schemas.microsoft.com/office/drawing/2014/main" id="{E82B88B7-EC4F-42B6-9327-4CF79D2A65F6}"/>
                </a:ext>
              </a:extLst>
            </p:cNvPr>
            <p:cNvSpPr/>
            <p:nvPr/>
          </p:nvSpPr>
          <p:spPr>
            <a:xfrm>
              <a:off x="506942" y="7417374"/>
              <a:ext cx="182956" cy="91478"/>
            </a:xfrm>
            <a:custGeom>
              <a:avLst/>
              <a:gdLst>
                <a:gd name="connsiteX0" fmla="*/ 182957 w 182956"/>
                <a:gd name="connsiteY0" fmla="*/ 45740 h 91478"/>
                <a:gd name="connsiteX1" fmla="*/ 91478 w 182956"/>
                <a:gd name="connsiteY1" fmla="*/ 91478 h 91478"/>
                <a:gd name="connsiteX2" fmla="*/ 0 w 182956"/>
                <a:gd name="connsiteY2" fmla="*/ 45740 h 91478"/>
                <a:gd name="connsiteX3" fmla="*/ 91478 w 182956"/>
                <a:gd name="connsiteY3" fmla="*/ 1 h 91478"/>
                <a:gd name="connsiteX4" fmla="*/ 182957 w 182956"/>
                <a:gd name="connsiteY4" fmla="*/ 45740 h 91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6" h="91478">
                  <a:moveTo>
                    <a:pt x="182957" y="45740"/>
                  </a:moveTo>
                  <a:cubicBezTo>
                    <a:pt x="182957" y="71001"/>
                    <a:pt x="142001" y="91478"/>
                    <a:pt x="91478" y="91478"/>
                  </a:cubicBezTo>
                  <a:cubicBezTo>
                    <a:pt x="40956" y="91478"/>
                    <a:pt x="0" y="71001"/>
                    <a:pt x="0" y="45740"/>
                  </a:cubicBezTo>
                  <a:cubicBezTo>
                    <a:pt x="0" y="20479"/>
                    <a:pt x="40956" y="1"/>
                    <a:pt x="91478" y="1"/>
                  </a:cubicBezTo>
                  <a:cubicBezTo>
                    <a:pt x="142001" y="1"/>
                    <a:pt x="182957" y="20479"/>
                    <a:pt x="182957" y="45740"/>
                  </a:cubicBezTo>
                  <a:close/>
                </a:path>
              </a:pathLst>
            </a:custGeom>
            <a:noFill/>
            <a:ln w="3174" cap="flat">
              <a:solidFill>
                <a:srgbClr val="4E4EA1"/>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1024" name="مربع نص 1023">
            <a:extLst>
              <a:ext uri="{FF2B5EF4-FFF2-40B4-BE49-F238E27FC236}">
                <a16:creationId xmlns:a16="http://schemas.microsoft.com/office/drawing/2014/main" id="{FED8965D-D8B2-487F-923D-E337722C3817}"/>
              </a:ext>
            </a:extLst>
          </p:cNvPr>
          <p:cNvSpPr txBox="1"/>
          <p:nvPr/>
        </p:nvSpPr>
        <p:spPr>
          <a:xfrm flipH="1">
            <a:off x="5136320" y="7374639"/>
            <a:ext cx="1685077" cy="246221"/>
          </a:xfrm>
          <a:prstGeom prst="rect">
            <a:avLst/>
          </a:prstGeom>
          <a:noFill/>
        </p:spPr>
        <p:txBody>
          <a:bodyPr wrap="none" rtlCol="1">
            <a:spAutoFit/>
          </a:bodyPr>
          <a:lstStyle/>
          <a:p>
            <a:pPr algn="r" rtl="1"/>
            <a:r>
              <a:rPr lang="en-US" sz="1000" spc="0" baseline="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rPr>
              <a:t>matagrcom@gmail.com</a:t>
            </a:r>
            <a:endParaRPr lang="ar-SA" sz="1000" spc="0" baseline="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endParaRPr>
          </a:p>
        </p:txBody>
      </p:sp>
      <p:sp>
        <p:nvSpPr>
          <p:cNvPr id="1026" name="شكل حر: شكل 1025">
            <a:extLst>
              <a:ext uri="{FF2B5EF4-FFF2-40B4-BE49-F238E27FC236}">
                <a16:creationId xmlns:a16="http://schemas.microsoft.com/office/drawing/2014/main" id="{7592136F-5483-47C6-8A02-A74D5B0A2805}"/>
              </a:ext>
            </a:extLst>
          </p:cNvPr>
          <p:cNvSpPr/>
          <p:nvPr/>
        </p:nvSpPr>
        <p:spPr>
          <a:xfrm flipH="1">
            <a:off x="6857019" y="6214178"/>
            <a:ext cx="219968" cy="215990"/>
          </a:xfrm>
          <a:custGeom>
            <a:avLst/>
            <a:gdLst>
              <a:gd name="connsiteX0" fmla="*/ 218646 w 219968"/>
              <a:gd name="connsiteY0" fmla="*/ 85126 h 215990"/>
              <a:gd name="connsiteX1" fmla="*/ 185612 w 219968"/>
              <a:gd name="connsiteY1" fmla="*/ 58445 h 215990"/>
              <a:gd name="connsiteX2" fmla="*/ 185612 w 219968"/>
              <a:gd name="connsiteY2" fmla="*/ 10164 h 215990"/>
              <a:gd name="connsiteX3" fmla="*/ 183071 w 219968"/>
              <a:gd name="connsiteY3" fmla="*/ 7623 h 215990"/>
              <a:gd name="connsiteX4" fmla="*/ 152579 w 219968"/>
              <a:gd name="connsiteY4" fmla="*/ 7623 h 215990"/>
              <a:gd name="connsiteX5" fmla="*/ 150038 w 219968"/>
              <a:gd name="connsiteY5" fmla="*/ 10164 h 215990"/>
              <a:gd name="connsiteX6" fmla="*/ 150038 w 219968"/>
              <a:gd name="connsiteY6" fmla="*/ 30493 h 215990"/>
              <a:gd name="connsiteX7" fmla="*/ 111922 w 219968"/>
              <a:gd name="connsiteY7" fmla="*/ 0 h 215990"/>
              <a:gd name="connsiteX8" fmla="*/ 108110 w 219968"/>
              <a:gd name="connsiteY8" fmla="*/ 0 h 215990"/>
              <a:gd name="connsiteX9" fmla="*/ 1385 w 219968"/>
              <a:gd name="connsiteY9" fmla="*/ 85126 h 215990"/>
              <a:gd name="connsiteX10" fmla="*/ 2656 w 219968"/>
              <a:gd name="connsiteY10" fmla="*/ 90208 h 215990"/>
              <a:gd name="connsiteX11" fmla="*/ 20443 w 219968"/>
              <a:gd name="connsiteY11" fmla="*/ 90208 h 215990"/>
              <a:gd name="connsiteX12" fmla="*/ 20443 w 219968"/>
              <a:gd name="connsiteY12" fmla="*/ 210909 h 215990"/>
              <a:gd name="connsiteX13" fmla="*/ 25525 w 219968"/>
              <a:gd name="connsiteY13" fmla="*/ 215991 h 215990"/>
              <a:gd name="connsiteX14" fmla="*/ 75076 w 219968"/>
              <a:gd name="connsiteY14" fmla="*/ 215991 h 215990"/>
              <a:gd name="connsiteX15" fmla="*/ 83970 w 219968"/>
              <a:gd name="connsiteY15" fmla="*/ 207097 h 215990"/>
              <a:gd name="connsiteX16" fmla="*/ 83970 w 219968"/>
              <a:gd name="connsiteY16" fmla="*/ 139759 h 215990"/>
              <a:gd name="connsiteX17" fmla="*/ 89052 w 219968"/>
              <a:gd name="connsiteY17" fmla="*/ 134677 h 215990"/>
              <a:gd name="connsiteX18" fmla="*/ 129709 w 219968"/>
              <a:gd name="connsiteY18" fmla="*/ 134677 h 215990"/>
              <a:gd name="connsiteX19" fmla="*/ 134791 w 219968"/>
              <a:gd name="connsiteY19" fmla="*/ 139759 h 215990"/>
              <a:gd name="connsiteX20" fmla="*/ 134791 w 219968"/>
              <a:gd name="connsiteY20" fmla="*/ 207097 h 215990"/>
              <a:gd name="connsiteX21" fmla="*/ 143685 w 219968"/>
              <a:gd name="connsiteY21" fmla="*/ 215991 h 215990"/>
              <a:gd name="connsiteX22" fmla="*/ 193236 w 219968"/>
              <a:gd name="connsiteY22" fmla="*/ 215991 h 215990"/>
              <a:gd name="connsiteX23" fmla="*/ 198318 w 219968"/>
              <a:gd name="connsiteY23" fmla="*/ 210909 h 215990"/>
              <a:gd name="connsiteX24" fmla="*/ 198318 w 219968"/>
              <a:gd name="connsiteY24" fmla="*/ 90208 h 215990"/>
              <a:gd name="connsiteX25" fmla="*/ 216105 w 219968"/>
              <a:gd name="connsiteY25" fmla="*/ 90208 h 215990"/>
              <a:gd name="connsiteX26" fmla="*/ 218646 w 219968"/>
              <a:gd name="connsiteY26" fmla="*/ 85126 h 215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9968" h="215990">
                <a:moveTo>
                  <a:pt x="218646" y="85126"/>
                </a:moveTo>
                <a:lnTo>
                  <a:pt x="185612" y="58445"/>
                </a:lnTo>
                <a:lnTo>
                  <a:pt x="185612" y="10164"/>
                </a:lnTo>
                <a:cubicBezTo>
                  <a:pt x="185612" y="8894"/>
                  <a:pt x="184342" y="7623"/>
                  <a:pt x="183071" y="7623"/>
                </a:cubicBezTo>
                <a:lnTo>
                  <a:pt x="152579" y="7623"/>
                </a:lnTo>
                <a:cubicBezTo>
                  <a:pt x="151308" y="7623"/>
                  <a:pt x="150038" y="8894"/>
                  <a:pt x="150038" y="10164"/>
                </a:cubicBezTo>
                <a:lnTo>
                  <a:pt x="150038" y="30493"/>
                </a:lnTo>
                <a:lnTo>
                  <a:pt x="111922" y="0"/>
                </a:lnTo>
                <a:cubicBezTo>
                  <a:pt x="110651" y="0"/>
                  <a:pt x="109380" y="0"/>
                  <a:pt x="108110" y="0"/>
                </a:cubicBezTo>
                <a:lnTo>
                  <a:pt x="1385" y="85126"/>
                </a:lnTo>
                <a:cubicBezTo>
                  <a:pt x="-1156" y="86396"/>
                  <a:pt x="115" y="90208"/>
                  <a:pt x="2656" y="90208"/>
                </a:cubicBezTo>
                <a:lnTo>
                  <a:pt x="20443" y="90208"/>
                </a:lnTo>
                <a:lnTo>
                  <a:pt x="20443" y="210909"/>
                </a:lnTo>
                <a:cubicBezTo>
                  <a:pt x="20443" y="213449"/>
                  <a:pt x="22984" y="215991"/>
                  <a:pt x="25525" y="215991"/>
                </a:cubicBezTo>
                <a:lnTo>
                  <a:pt x="75076" y="215991"/>
                </a:lnTo>
                <a:cubicBezTo>
                  <a:pt x="80158" y="215991"/>
                  <a:pt x="83970" y="212179"/>
                  <a:pt x="83970" y="207097"/>
                </a:cubicBezTo>
                <a:lnTo>
                  <a:pt x="83970" y="139759"/>
                </a:lnTo>
                <a:cubicBezTo>
                  <a:pt x="83970" y="137217"/>
                  <a:pt x="86511" y="134677"/>
                  <a:pt x="89052" y="134677"/>
                </a:cubicBezTo>
                <a:lnTo>
                  <a:pt x="129709" y="134677"/>
                </a:lnTo>
                <a:cubicBezTo>
                  <a:pt x="132250" y="134677"/>
                  <a:pt x="134791" y="137217"/>
                  <a:pt x="134791" y="139759"/>
                </a:cubicBezTo>
                <a:lnTo>
                  <a:pt x="134791" y="207097"/>
                </a:lnTo>
                <a:cubicBezTo>
                  <a:pt x="134791" y="212179"/>
                  <a:pt x="138603" y="215991"/>
                  <a:pt x="143685" y="215991"/>
                </a:cubicBezTo>
                <a:lnTo>
                  <a:pt x="193236" y="215991"/>
                </a:lnTo>
                <a:cubicBezTo>
                  <a:pt x="195777" y="215991"/>
                  <a:pt x="198318" y="213449"/>
                  <a:pt x="198318" y="210909"/>
                </a:cubicBezTo>
                <a:lnTo>
                  <a:pt x="198318" y="90208"/>
                </a:lnTo>
                <a:lnTo>
                  <a:pt x="216105" y="90208"/>
                </a:lnTo>
                <a:cubicBezTo>
                  <a:pt x="219917" y="90208"/>
                  <a:pt x="221187" y="87667"/>
                  <a:pt x="218646" y="85126"/>
                </a:cubicBezTo>
                <a:close/>
              </a:path>
            </a:pathLst>
          </a:custGeom>
          <a:noFill/>
          <a:ln w="6347" cap="flat">
            <a:solidFill>
              <a:srgbClr val="4E4EA1"/>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27" name="مربع نص 1026">
            <a:extLst>
              <a:ext uri="{FF2B5EF4-FFF2-40B4-BE49-F238E27FC236}">
                <a16:creationId xmlns:a16="http://schemas.microsoft.com/office/drawing/2014/main" id="{BBFAE682-AA27-40FE-8E0B-6970DE526A8D}"/>
              </a:ext>
            </a:extLst>
          </p:cNvPr>
          <p:cNvSpPr txBox="1"/>
          <p:nvPr/>
        </p:nvSpPr>
        <p:spPr>
          <a:xfrm flipH="1">
            <a:off x="5103741" y="6253779"/>
            <a:ext cx="1699504" cy="246221"/>
          </a:xfrm>
          <a:prstGeom prst="rect">
            <a:avLst/>
          </a:prstGeom>
          <a:noFill/>
        </p:spPr>
        <p:txBody>
          <a:bodyPr wrap="none" rtlCol="1">
            <a:spAutoFit/>
          </a:bodyPr>
          <a:lstStyle/>
          <a:p>
            <a:pPr algn="r" rtl="1"/>
            <a:r>
              <a:rPr lang="ar-SA" sz="100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rPr>
              <a:t>اكتـب العنـوان الخاص بك هنـا</a:t>
            </a:r>
            <a:endParaRPr lang="ar-SA" sz="1000" spc="0" baseline="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endParaRPr>
          </a:p>
        </p:txBody>
      </p:sp>
      <p:grpSp>
        <p:nvGrpSpPr>
          <p:cNvPr id="1029" name="رسم 4">
            <a:extLst>
              <a:ext uri="{FF2B5EF4-FFF2-40B4-BE49-F238E27FC236}">
                <a16:creationId xmlns:a16="http://schemas.microsoft.com/office/drawing/2014/main" id="{5679BDC1-6F4C-4ECF-BA87-F0C1119D3B28}"/>
              </a:ext>
            </a:extLst>
          </p:cNvPr>
          <p:cNvGrpSpPr/>
          <p:nvPr/>
        </p:nvGrpSpPr>
        <p:grpSpPr>
          <a:xfrm flipH="1">
            <a:off x="6871047" y="6618208"/>
            <a:ext cx="191850" cy="130864"/>
            <a:chOff x="501860" y="6618208"/>
            <a:chExt cx="191850" cy="130864"/>
          </a:xfrm>
          <a:noFill/>
        </p:grpSpPr>
        <p:sp>
          <p:nvSpPr>
            <p:cNvPr id="1033" name="شكل حر: شكل 1032">
              <a:extLst>
                <a:ext uri="{FF2B5EF4-FFF2-40B4-BE49-F238E27FC236}">
                  <a16:creationId xmlns:a16="http://schemas.microsoft.com/office/drawing/2014/main" id="{46066909-27AB-4059-9B28-CEC9196AE43B}"/>
                </a:ext>
              </a:extLst>
            </p:cNvPr>
            <p:cNvSpPr/>
            <p:nvPr/>
          </p:nvSpPr>
          <p:spPr>
            <a:xfrm>
              <a:off x="501860" y="6618208"/>
              <a:ext cx="191850" cy="130864"/>
            </a:xfrm>
            <a:custGeom>
              <a:avLst/>
              <a:gdLst>
                <a:gd name="connsiteX0" fmla="*/ 188039 w 191850"/>
                <a:gd name="connsiteY0" fmla="*/ 130865 h 130864"/>
                <a:gd name="connsiteX1" fmla="*/ 3812 w 191850"/>
                <a:gd name="connsiteY1" fmla="*/ 130865 h 130864"/>
                <a:gd name="connsiteX2" fmla="*/ 0 w 191850"/>
                <a:gd name="connsiteY2" fmla="*/ 127053 h 130864"/>
                <a:gd name="connsiteX3" fmla="*/ 0 w 191850"/>
                <a:gd name="connsiteY3" fmla="*/ 3811 h 130864"/>
                <a:gd name="connsiteX4" fmla="*/ 3812 w 191850"/>
                <a:gd name="connsiteY4" fmla="*/ 0 h 130864"/>
                <a:gd name="connsiteX5" fmla="*/ 188039 w 191850"/>
                <a:gd name="connsiteY5" fmla="*/ 0 h 130864"/>
                <a:gd name="connsiteX6" fmla="*/ 191851 w 191850"/>
                <a:gd name="connsiteY6" fmla="*/ 3811 h 130864"/>
                <a:gd name="connsiteX7" fmla="*/ 191851 w 191850"/>
                <a:gd name="connsiteY7" fmla="*/ 127053 h 130864"/>
                <a:gd name="connsiteX8" fmla="*/ 188039 w 191850"/>
                <a:gd name="connsiteY8" fmla="*/ 130865 h 130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850" h="130864">
                  <a:moveTo>
                    <a:pt x="188039" y="130865"/>
                  </a:moveTo>
                  <a:lnTo>
                    <a:pt x="3812" y="130865"/>
                  </a:lnTo>
                  <a:cubicBezTo>
                    <a:pt x="1271" y="130865"/>
                    <a:pt x="0" y="129594"/>
                    <a:pt x="0" y="127053"/>
                  </a:cubicBezTo>
                  <a:lnTo>
                    <a:pt x="0" y="3811"/>
                  </a:lnTo>
                  <a:cubicBezTo>
                    <a:pt x="0" y="1270"/>
                    <a:pt x="1271" y="0"/>
                    <a:pt x="3812" y="0"/>
                  </a:cubicBezTo>
                  <a:lnTo>
                    <a:pt x="188039" y="0"/>
                  </a:lnTo>
                  <a:cubicBezTo>
                    <a:pt x="190580" y="0"/>
                    <a:pt x="191851" y="1270"/>
                    <a:pt x="191851" y="3811"/>
                  </a:cubicBezTo>
                  <a:lnTo>
                    <a:pt x="191851" y="127053"/>
                  </a:lnTo>
                  <a:cubicBezTo>
                    <a:pt x="191851" y="128324"/>
                    <a:pt x="190580" y="130865"/>
                    <a:pt x="188039" y="130865"/>
                  </a:cubicBezTo>
                  <a:close/>
                </a:path>
              </a:pathLst>
            </a:custGeom>
            <a:noFill/>
            <a:ln w="6347" cap="flat">
              <a:solidFill>
                <a:srgbClr val="4E4EA1"/>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34" name="شكل حر: شكل 1033">
              <a:extLst>
                <a:ext uri="{FF2B5EF4-FFF2-40B4-BE49-F238E27FC236}">
                  <a16:creationId xmlns:a16="http://schemas.microsoft.com/office/drawing/2014/main" id="{7D1BDEC4-FC61-450E-8915-CD0753BEF594}"/>
                </a:ext>
              </a:extLst>
            </p:cNvPr>
            <p:cNvSpPr/>
            <p:nvPr/>
          </p:nvSpPr>
          <p:spPr>
            <a:xfrm>
              <a:off x="504401" y="6619479"/>
              <a:ext cx="188038" cy="74961"/>
            </a:xfrm>
            <a:custGeom>
              <a:avLst/>
              <a:gdLst>
                <a:gd name="connsiteX0" fmla="*/ 0 w 188038"/>
                <a:gd name="connsiteY0" fmla="*/ 1270 h 74961"/>
                <a:gd name="connsiteX1" fmla="*/ 73691 w 188038"/>
                <a:gd name="connsiteY1" fmla="*/ 67338 h 74961"/>
                <a:gd name="connsiteX2" fmla="*/ 111807 w 188038"/>
                <a:gd name="connsiteY2" fmla="*/ 67338 h 74961"/>
                <a:gd name="connsiteX3" fmla="*/ 188039 w 188038"/>
                <a:gd name="connsiteY3" fmla="*/ 0 h 74961"/>
              </a:gdLst>
              <a:ahLst/>
              <a:cxnLst>
                <a:cxn ang="0">
                  <a:pos x="connsiteX0" y="connsiteY0"/>
                </a:cxn>
                <a:cxn ang="0">
                  <a:pos x="connsiteX1" y="connsiteY1"/>
                </a:cxn>
                <a:cxn ang="0">
                  <a:pos x="connsiteX2" y="connsiteY2"/>
                </a:cxn>
                <a:cxn ang="0">
                  <a:pos x="connsiteX3" y="connsiteY3"/>
                </a:cxn>
              </a:cxnLst>
              <a:rect l="l" t="t" r="r" b="b"/>
              <a:pathLst>
                <a:path w="188038" h="74961">
                  <a:moveTo>
                    <a:pt x="0" y="1270"/>
                  </a:moveTo>
                  <a:lnTo>
                    <a:pt x="73691" y="67338"/>
                  </a:lnTo>
                  <a:cubicBezTo>
                    <a:pt x="85126" y="77502"/>
                    <a:pt x="100372" y="77502"/>
                    <a:pt x="111807" y="67338"/>
                  </a:cubicBezTo>
                  <a:lnTo>
                    <a:pt x="188039" y="0"/>
                  </a:lnTo>
                </a:path>
              </a:pathLst>
            </a:custGeom>
            <a:noFill/>
            <a:ln w="3174" cap="flat">
              <a:solidFill>
                <a:srgbClr val="4E4EA1"/>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1037" name="مربع نص 1036">
            <a:extLst>
              <a:ext uri="{FF2B5EF4-FFF2-40B4-BE49-F238E27FC236}">
                <a16:creationId xmlns:a16="http://schemas.microsoft.com/office/drawing/2014/main" id="{CF37A6B8-3862-4CF4-AE9B-A15E58FEBF02}"/>
              </a:ext>
            </a:extLst>
          </p:cNvPr>
          <p:cNvSpPr txBox="1"/>
          <p:nvPr/>
        </p:nvSpPr>
        <p:spPr>
          <a:xfrm flipH="1">
            <a:off x="5304929" y="6581324"/>
            <a:ext cx="1494320" cy="246221"/>
          </a:xfrm>
          <a:prstGeom prst="rect">
            <a:avLst/>
          </a:prstGeom>
          <a:noFill/>
        </p:spPr>
        <p:txBody>
          <a:bodyPr wrap="none" rtlCol="1">
            <a:spAutoFit/>
          </a:bodyPr>
          <a:lstStyle/>
          <a:p>
            <a:pPr algn="r" rtl="1"/>
            <a:r>
              <a:rPr lang="ar-SA" sz="1000" spc="0" baseline="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rPr>
              <a:t>email@company.com</a:t>
            </a:r>
          </a:p>
        </p:txBody>
      </p:sp>
      <p:grpSp>
        <p:nvGrpSpPr>
          <p:cNvPr id="1041" name="رسم 4">
            <a:extLst>
              <a:ext uri="{FF2B5EF4-FFF2-40B4-BE49-F238E27FC236}">
                <a16:creationId xmlns:a16="http://schemas.microsoft.com/office/drawing/2014/main" id="{5679BDC1-6F4C-4ECF-BA87-F0C1119D3B28}"/>
              </a:ext>
            </a:extLst>
          </p:cNvPr>
          <p:cNvGrpSpPr/>
          <p:nvPr/>
        </p:nvGrpSpPr>
        <p:grpSpPr>
          <a:xfrm flipH="1">
            <a:off x="6900269" y="6977769"/>
            <a:ext cx="132135" cy="191850"/>
            <a:chOff x="532353" y="6977769"/>
            <a:chExt cx="132135" cy="191850"/>
          </a:xfrm>
          <a:noFill/>
        </p:grpSpPr>
        <p:sp>
          <p:nvSpPr>
            <p:cNvPr id="1042" name="شكل حر: شكل 1041">
              <a:extLst>
                <a:ext uri="{FF2B5EF4-FFF2-40B4-BE49-F238E27FC236}">
                  <a16:creationId xmlns:a16="http://schemas.microsoft.com/office/drawing/2014/main" id="{CC8CFFA0-2E47-4190-9A54-E4DC2C1116DB}"/>
                </a:ext>
              </a:extLst>
            </p:cNvPr>
            <p:cNvSpPr/>
            <p:nvPr/>
          </p:nvSpPr>
          <p:spPr>
            <a:xfrm>
              <a:off x="533624" y="6977769"/>
              <a:ext cx="130864" cy="191850"/>
            </a:xfrm>
            <a:custGeom>
              <a:avLst/>
              <a:gdLst>
                <a:gd name="connsiteX0" fmla="*/ 130865 w 130864"/>
                <a:gd name="connsiteY0" fmla="*/ 3811 h 191850"/>
                <a:gd name="connsiteX1" fmla="*/ 130865 w 130864"/>
                <a:gd name="connsiteY1" fmla="*/ 188039 h 191850"/>
                <a:gd name="connsiteX2" fmla="*/ 127053 w 130864"/>
                <a:gd name="connsiteY2" fmla="*/ 191850 h 191850"/>
                <a:gd name="connsiteX3" fmla="*/ 3812 w 130864"/>
                <a:gd name="connsiteY3" fmla="*/ 191850 h 191850"/>
                <a:gd name="connsiteX4" fmla="*/ 0 w 130864"/>
                <a:gd name="connsiteY4" fmla="*/ 188039 h 191850"/>
                <a:gd name="connsiteX5" fmla="*/ 0 w 130864"/>
                <a:gd name="connsiteY5" fmla="*/ 3811 h 191850"/>
                <a:gd name="connsiteX6" fmla="*/ 3812 w 130864"/>
                <a:gd name="connsiteY6" fmla="*/ 0 h 191850"/>
                <a:gd name="connsiteX7" fmla="*/ 127053 w 130864"/>
                <a:gd name="connsiteY7" fmla="*/ 0 h 191850"/>
                <a:gd name="connsiteX8" fmla="*/ 130865 w 130864"/>
                <a:gd name="connsiteY8" fmla="*/ 3811 h 191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864" h="191850">
                  <a:moveTo>
                    <a:pt x="130865" y="3811"/>
                  </a:moveTo>
                  <a:lnTo>
                    <a:pt x="130865" y="188039"/>
                  </a:lnTo>
                  <a:cubicBezTo>
                    <a:pt x="130865" y="190580"/>
                    <a:pt x="129594" y="191850"/>
                    <a:pt x="127053" y="191850"/>
                  </a:cubicBezTo>
                  <a:lnTo>
                    <a:pt x="3812" y="191850"/>
                  </a:lnTo>
                  <a:cubicBezTo>
                    <a:pt x="1271" y="191850"/>
                    <a:pt x="0" y="190580"/>
                    <a:pt x="0" y="188039"/>
                  </a:cubicBezTo>
                  <a:lnTo>
                    <a:pt x="0" y="3811"/>
                  </a:lnTo>
                  <a:cubicBezTo>
                    <a:pt x="0" y="1270"/>
                    <a:pt x="1271" y="0"/>
                    <a:pt x="3812" y="0"/>
                  </a:cubicBezTo>
                  <a:lnTo>
                    <a:pt x="127053" y="0"/>
                  </a:lnTo>
                  <a:cubicBezTo>
                    <a:pt x="128324" y="0"/>
                    <a:pt x="130865" y="1270"/>
                    <a:pt x="130865" y="3811"/>
                  </a:cubicBezTo>
                  <a:close/>
                </a:path>
              </a:pathLst>
            </a:custGeom>
            <a:noFill/>
            <a:ln w="6347" cap="flat">
              <a:solidFill>
                <a:srgbClr val="4E4EA1"/>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43" name="شكل حر: شكل 1042">
              <a:extLst>
                <a:ext uri="{FF2B5EF4-FFF2-40B4-BE49-F238E27FC236}">
                  <a16:creationId xmlns:a16="http://schemas.microsoft.com/office/drawing/2014/main" id="{A1F81452-2BD6-4820-82CE-74450AF5F0E6}"/>
                </a:ext>
              </a:extLst>
            </p:cNvPr>
            <p:cNvSpPr/>
            <p:nvPr/>
          </p:nvSpPr>
          <p:spPr>
            <a:xfrm>
              <a:off x="532353" y="7131504"/>
              <a:ext cx="132135" cy="12705"/>
            </a:xfrm>
            <a:custGeom>
              <a:avLst/>
              <a:gdLst>
                <a:gd name="connsiteX0" fmla="*/ 0 w 132135"/>
                <a:gd name="connsiteY0" fmla="*/ 0 h 12705"/>
                <a:gd name="connsiteX1" fmla="*/ 132135 w 132135"/>
                <a:gd name="connsiteY1" fmla="*/ 0 h 12705"/>
              </a:gdLst>
              <a:ahLst/>
              <a:cxnLst>
                <a:cxn ang="0">
                  <a:pos x="connsiteX0" y="connsiteY0"/>
                </a:cxn>
                <a:cxn ang="0">
                  <a:pos x="connsiteX1" y="connsiteY1"/>
                </a:cxn>
              </a:cxnLst>
              <a:rect l="l" t="t" r="r" b="b"/>
              <a:pathLst>
                <a:path w="132135" h="12705">
                  <a:moveTo>
                    <a:pt x="0" y="0"/>
                  </a:moveTo>
                  <a:lnTo>
                    <a:pt x="132135" y="0"/>
                  </a:lnTo>
                </a:path>
              </a:pathLst>
            </a:custGeom>
            <a:ln w="3174" cap="flat">
              <a:solidFill>
                <a:srgbClr val="4E4EA1"/>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44" name="شكل حر: شكل 1043">
              <a:extLst>
                <a:ext uri="{FF2B5EF4-FFF2-40B4-BE49-F238E27FC236}">
                  <a16:creationId xmlns:a16="http://schemas.microsoft.com/office/drawing/2014/main" id="{10E919D8-9A57-4BD9-BAE4-666208EECDE1}"/>
                </a:ext>
              </a:extLst>
            </p:cNvPr>
            <p:cNvSpPr/>
            <p:nvPr/>
          </p:nvSpPr>
          <p:spPr>
            <a:xfrm>
              <a:off x="589527" y="7142938"/>
              <a:ext cx="17787" cy="17787"/>
            </a:xfrm>
            <a:custGeom>
              <a:avLst/>
              <a:gdLst>
                <a:gd name="connsiteX0" fmla="*/ 17787 w 17787"/>
                <a:gd name="connsiteY0" fmla="*/ 8894 h 17787"/>
                <a:gd name="connsiteX1" fmla="*/ 8894 w 17787"/>
                <a:gd name="connsiteY1" fmla="*/ 17788 h 17787"/>
                <a:gd name="connsiteX2" fmla="*/ 0 w 17787"/>
                <a:gd name="connsiteY2" fmla="*/ 8894 h 17787"/>
                <a:gd name="connsiteX3" fmla="*/ 8894 w 17787"/>
                <a:gd name="connsiteY3" fmla="*/ 0 h 17787"/>
                <a:gd name="connsiteX4" fmla="*/ 17787 w 17787"/>
                <a:gd name="connsiteY4" fmla="*/ 8894 h 177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87" h="17787">
                  <a:moveTo>
                    <a:pt x="17787" y="8894"/>
                  </a:moveTo>
                  <a:cubicBezTo>
                    <a:pt x="17787" y="13806"/>
                    <a:pt x="13806" y="17788"/>
                    <a:pt x="8894" y="17788"/>
                  </a:cubicBezTo>
                  <a:cubicBezTo>
                    <a:pt x="3982" y="17788"/>
                    <a:pt x="0" y="13806"/>
                    <a:pt x="0" y="8894"/>
                  </a:cubicBezTo>
                  <a:cubicBezTo>
                    <a:pt x="0" y="3982"/>
                    <a:pt x="3982" y="0"/>
                    <a:pt x="8894" y="0"/>
                  </a:cubicBezTo>
                  <a:cubicBezTo>
                    <a:pt x="13806" y="0"/>
                    <a:pt x="17787" y="3982"/>
                    <a:pt x="17787" y="8894"/>
                  </a:cubicBezTo>
                  <a:close/>
                </a:path>
              </a:pathLst>
            </a:custGeom>
            <a:noFill/>
            <a:ln w="3174" cap="flat">
              <a:solidFill>
                <a:srgbClr val="4E4EA1"/>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45" name="شكل حر: شكل 1044">
              <a:extLst>
                <a:ext uri="{FF2B5EF4-FFF2-40B4-BE49-F238E27FC236}">
                  <a16:creationId xmlns:a16="http://schemas.microsoft.com/office/drawing/2014/main" id="{AA252B9D-1C4C-4D95-8DDE-A2DA0F039F51}"/>
                </a:ext>
              </a:extLst>
            </p:cNvPr>
            <p:cNvSpPr/>
            <p:nvPr/>
          </p:nvSpPr>
          <p:spPr>
            <a:xfrm>
              <a:off x="557764" y="6991745"/>
              <a:ext cx="81314" cy="12705"/>
            </a:xfrm>
            <a:custGeom>
              <a:avLst/>
              <a:gdLst>
                <a:gd name="connsiteX0" fmla="*/ 0 w 81314"/>
                <a:gd name="connsiteY0" fmla="*/ 0 h 12705"/>
                <a:gd name="connsiteX1" fmla="*/ 81314 w 81314"/>
                <a:gd name="connsiteY1" fmla="*/ 0 h 12705"/>
              </a:gdLst>
              <a:ahLst/>
              <a:cxnLst>
                <a:cxn ang="0">
                  <a:pos x="connsiteX0" y="connsiteY0"/>
                </a:cxn>
                <a:cxn ang="0">
                  <a:pos x="connsiteX1" y="connsiteY1"/>
                </a:cxn>
              </a:cxnLst>
              <a:rect l="l" t="t" r="r" b="b"/>
              <a:pathLst>
                <a:path w="81314" h="12705">
                  <a:moveTo>
                    <a:pt x="0" y="0"/>
                  </a:moveTo>
                  <a:lnTo>
                    <a:pt x="81314" y="0"/>
                  </a:lnTo>
                </a:path>
              </a:pathLst>
            </a:custGeom>
            <a:ln w="3174" cap="flat">
              <a:solidFill>
                <a:srgbClr val="4E4EA1"/>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1048" name="مربع نص 1047">
            <a:extLst>
              <a:ext uri="{FF2B5EF4-FFF2-40B4-BE49-F238E27FC236}">
                <a16:creationId xmlns:a16="http://schemas.microsoft.com/office/drawing/2014/main" id="{239A9E9B-592F-4D87-B5ED-CAC93B0592FC}"/>
              </a:ext>
            </a:extLst>
          </p:cNvPr>
          <p:cNvSpPr txBox="1"/>
          <p:nvPr/>
        </p:nvSpPr>
        <p:spPr>
          <a:xfrm flipH="1">
            <a:off x="5071345" y="6984344"/>
            <a:ext cx="1741181" cy="246221"/>
          </a:xfrm>
          <a:prstGeom prst="rect">
            <a:avLst/>
          </a:prstGeom>
          <a:noFill/>
        </p:spPr>
        <p:txBody>
          <a:bodyPr wrap="none" rtlCol="1">
            <a:spAutoFit/>
          </a:bodyPr>
          <a:lstStyle/>
          <a:p>
            <a:pPr algn="r" rtl="1"/>
            <a:r>
              <a:rPr lang="en-US" sz="1000" spc="0" baseline="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rPr>
              <a:t>00000000 / 00000000</a:t>
            </a:r>
            <a:endParaRPr lang="ar-SA" sz="1000" spc="0" baseline="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endParaRPr>
          </a:p>
        </p:txBody>
      </p:sp>
      <p:sp>
        <p:nvSpPr>
          <p:cNvPr id="1057" name="شكل حر: شكل 1056">
            <a:extLst>
              <a:ext uri="{FF2B5EF4-FFF2-40B4-BE49-F238E27FC236}">
                <a16:creationId xmlns:a16="http://schemas.microsoft.com/office/drawing/2014/main" id="{313164ED-D322-4C45-9C25-9D9941902DAA}"/>
              </a:ext>
            </a:extLst>
          </p:cNvPr>
          <p:cNvSpPr/>
          <p:nvPr/>
        </p:nvSpPr>
        <p:spPr>
          <a:xfrm flipH="1">
            <a:off x="4080955" y="3638807"/>
            <a:ext cx="12705" cy="2431801"/>
          </a:xfrm>
          <a:custGeom>
            <a:avLst/>
            <a:gdLst>
              <a:gd name="connsiteX0" fmla="*/ 0 w 12705"/>
              <a:gd name="connsiteY0" fmla="*/ 0 h 2431801"/>
              <a:gd name="connsiteX1" fmla="*/ 0 w 12705"/>
              <a:gd name="connsiteY1" fmla="*/ 2431801 h 2431801"/>
            </a:gdLst>
            <a:ahLst/>
            <a:cxnLst>
              <a:cxn ang="0">
                <a:pos x="connsiteX0" y="connsiteY0"/>
              </a:cxn>
              <a:cxn ang="0">
                <a:pos x="connsiteX1" y="connsiteY1"/>
              </a:cxn>
            </a:cxnLst>
            <a:rect l="l" t="t" r="r" b="b"/>
            <a:pathLst>
              <a:path w="12705" h="2431801">
                <a:moveTo>
                  <a:pt x="0" y="0"/>
                </a:moveTo>
                <a:lnTo>
                  <a:pt x="0" y="2431801"/>
                </a:lnTo>
              </a:path>
            </a:pathLst>
          </a:custGeom>
          <a:ln w="6347" cap="flat">
            <a:solidFill>
              <a:srgbClr val="BDBFC1"/>
            </a:solid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070" name="مربع نص 1069">
            <a:extLst>
              <a:ext uri="{FF2B5EF4-FFF2-40B4-BE49-F238E27FC236}">
                <a16:creationId xmlns:a16="http://schemas.microsoft.com/office/drawing/2014/main" id="{4217526A-3BEF-4A10-8C70-FAF47FA793F3}"/>
              </a:ext>
            </a:extLst>
          </p:cNvPr>
          <p:cNvSpPr txBox="1"/>
          <p:nvPr/>
        </p:nvSpPr>
        <p:spPr>
          <a:xfrm flipH="1">
            <a:off x="2481698" y="3473250"/>
            <a:ext cx="1534395" cy="246221"/>
          </a:xfrm>
          <a:prstGeom prst="rect">
            <a:avLst/>
          </a:prstGeom>
          <a:noFill/>
        </p:spPr>
        <p:txBody>
          <a:bodyPr wrap="none" rtlCol="1">
            <a:spAutoFit/>
          </a:bodyPr>
          <a:lstStyle/>
          <a:p>
            <a:pPr algn="r" rtl="1"/>
            <a:r>
              <a:rPr lang="ar-SA" sz="1000" spc="0" baseline="0" dirty="0">
                <a:solidFill>
                  <a:srgbClr val="3E3F44"/>
                </a:solidFill>
                <a:latin typeface="Expo Arabic Medium" panose="00000600000000000000" pitchFamily="2" charset="-78"/>
                <a:cs typeface="Expo Arabic Medium" panose="00000600000000000000" pitchFamily="2" charset="-78"/>
                <a:sym typeface="Arial"/>
                <a:rtl val="0"/>
              </a:rPr>
              <a:t>أضـف المستوى التعليمي</a:t>
            </a:r>
          </a:p>
        </p:txBody>
      </p:sp>
      <p:sp>
        <p:nvSpPr>
          <p:cNvPr id="1071" name="مربع نص 1070">
            <a:extLst>
              <a:ext uri="{FF2B5EF4-FFF2-40B4-BE49-F238E27FC236}">
                <a16:creationId xmlns:a16="http://schemas.microsoft.com/office/drawing/2014/main" id="{D4023CFA-CCAA-42DD-8254-C5BA64553D38}"/>
              </a:ext>
            </a:extLst>
          </p:cNvPr>
          <p:cNvSpPr txBox="1"/>
          <p:nvPr/>
        </p:nvSpPr>
        <p:spPr>
          <a:xfrm flipH="1">
            <a:off x="3186981" y="3613148"/>
            <a:ext cx="829074" cy="215444"/>
          </a:xfrm>
          <a:prstGeom prst="rect">
            <a:avLst/>
          </a:prstGeom>
          <a:noFill/>
        </p:spPr>
        <p:txBody>
          <a:bodyPr wrap="none" rtlCol="1">
            <a:spAutoFit/>
          </a:bodyPr>
          <a:lstStyle/>
          <a:p>
            <a:pPr algn="r" rtl="1"/>
            <a:r>
              <a:rPr lang="en-US" sz="800" spc="0" baseline="0" dirty="0">
                <a:solidFill>
                  <a:srgbClr val="4E4EA1"/>
                </a:solidFill>
                <a:latin typeface="Expo Arabic Medium" panose="00000600000000000000" pitchFamily="2" charset="-78"/>
                <a:cs typeface="Expo Arabic Medium" panose="00000600000000000000" pitchFamily="2" charset="-78"/>
                <a:sym typeface="Arial"/>
                <a:rtl val="0"/>
              </a:rPr>
              <a:t>2004 - 2000</a:t>
            </a:r>
            <a:endParaRPr lang="ar-SA" sz="800" spc="0" baseline="0" dirty="0">
              <a:solidFill>
                <a:srgbClr val="4E4EA1"/>
              </a:solidFill>
              <a:latin typeface="Expo Arabic Medium" panose="00000600000000000000" pitchFamily="2" charset="-78"/>
              <a:cs typeface="Expo Arabic Medium" panose="00000600000000000000" pitchFamily="2" charset="-78"/>
              <a:sym typeface="Arial"/>
              <a:rtl val="0"/>
            </a:endParaRPr>
          </a:p>
        </p:txBody>
      </p:sp>
      <p:sp>
        <p:nvSpPr>
          <p:cNvPr id="1072" name="شكل حر: شكل 1071">
            <a:extLst>
              <a:ext uri="{FF2B5EF4-FFF2-40B4-BE49-F238E27FC236}">
                <a16:creationId xmlns:a16="http://schemas.microsoft.com/office/drawing/2014/main" id="{61ED8258-8E9D-4BF0-80F5-02CD5C9CF744}"/>
              </a:ext>
            </a:extLst>
          </p:cNvPr>
          <p:cNvSpPr/>
          <p:nvPr/>
        </p:nvSpPr>
        <p:spPr>
          <a:xfrm flipH="1">
            <a:off x="4022511" y="3567657"/>
            <a:ext cx="142299" cy="142299"/>
          </a:xfrm>
          <a:custGeom>
            <a:avLst/>
            <a:gdLst>
              <a:gd name="connsiteX0" fmla="*/ 142300 w 142299"/>
              <a:gd name="connsiteY0" fmla="*/ 71150 h 142299"/>
              <a:gd name="connsiteX1" fmla="*/ 71150 w 142299"/>
              <a:gd name="connsiteY1" fmla="*/ 142300 h 142299"/>
              <a:gd name="connsiteX2" fmla="*/ 0 w 142299"/>
              <a:gd name="connsiteY2" fmla="*/ 71150 h 142299"/>
              <a:gd name="connsiteX3" fmla="*/ 71150 w 142299"/>
              <a:gd name="connsiteY3" fmla="*/ 0 h 142299"/>
              <a:gd name="connsiteX4" fmla="*/ 142300 w 142299"/>
              <a:gd name="connsiteY4" fmla="*/ 71150 h 142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299" h="142299">
                <a:moveTo>
                  <a:pt x="142300" y="71150"/>
                </a:moveTo>
                <a:cubicBezTo>
                  <a:pt x="142300" y="110445"/>
                  <a:pt x="110445" y="142300"/>
                  <a:pt x="71150" y="142300"/>
                </a:cubicBezTo>
                <a:cubicBezTo>
                  <a:pt x="31855" y="142300"/>
                  <a:pt x="0" y="110445"/>
                  <a:pt x="0" y="71150"/>
                </a:cubicBezTo>
                <a:cubicBezTo>
                  <a:pt x="0" y="31855"/>
                  <a:pt x="31855" y="0"/>
                  <a:pt x="71150" y="0"/>
                </a:cubicBezTo>
                <a:cubicBezTo>
                  <a:pt x="110445" y="0"/>
                  <a:pt x="142300" y="31855"/>
                  <a:pt x="142300" y="71150"/>
                </a:cubicBezTo>
                <a:close/>
              </a:path>
            </a:pathLst>
          </a:custGeom>
          <a:solidFill>
            <a:srgbClr val="4E4EA1"/>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119" name="مربع نص 1118">
            <a:extLst>
              <a:ext uri="{FF2B5EF4-FFF2-40B4-BE49-F238E27FC236}">
                <a16:creationId xmlns:a16="http://schemas.microsoft.com/office/drawing/2014/main" id="{14C8DE87-115A-4F9B-8A21-B9521CCA9DF4}"/>
              </a:ext>
            </a:extLst>
          </p:cNvPr>
          <p:cNvSpPr txBox="1"/>
          <p:nvPr/>
        </p:nvSpPr>
        <p:spPr>
          <a:xfrm flipH="1">
            <a:off x="2481698" y="4283571"/>
            <a:ext cx="1534395" cy="246221"/>
          </a:xfrm>
          <a:prstGeom prst="rect">
            <a:avLst/>
          </a:prstGeom>
          <a:noFill/>
        </p:spPr>
        <p:txBody>
          <a:bodyPr wrap="none" rtlCol="1">
            <a:spAutoFit/>
          </a:bodyPr>
          <a:lstStyle/>
          <a:p>
            <a:pPr algn="r" rtl="1"/>
            <a:r>
              <a:rPr lang="ar-SA" sz="1000" spc="0" baseline="0" dirty="0">
                <a:solidFill>
                  <a:srgbClr val="3E3F44"/>
                </a:solidFill>
                <a:latin typeface="Expo Arabic Medium" panose="00000600000000000000" pitchFamily="2" charset="-78"/>
                <a:cs typeface="Expo Arabic Medium" panose="00000600000000000000" pitchFamily="2" charset="-78"/>
                <a:sym typeface="Arial"/>
                <a:rtl val="0"/>
              </a:rPr>
              <a:t>أضـف المستوى التعليمي</a:t>
            </a:r>
          </a:p>
        </p:txBody>
      </p:sp>
      <p:sp>
        <p:nvSpPr>
          <p:cNvPr id="1120" name="مربع نص 1119">
            <a:extLst>
              <a:ext uri="{FF2B5EF4-FFF2-40B4-BE49-F238E27FC236}">
                <a16:creationId xmlns:a16="http://schemas.microsoft.com/office/drawing/2014/main" id="{740BDA12-EF6F-42BC-9987-331437DE616C}"/>
              </a:ext>
            </a:extLst>
          </p:cNvPr>
          <p:cNvSpPr txBox="1"/>
          <p:nvPr/>
        </p:nvSpPr>
        <p:spPr>
          <a:xfrm flipH="1">
            <a:off x="3203011" y="4423469"/>
            <a:ext cx="813044" cy="215444"/>
          </a:xfrm>
          <a:prstGeom prst="rect">
            <a:avLst/>
          </a:prstGeom>
          <a:noFill/>
        </p:spPr>
        <p:txBody>
          <a:bodyPr wrap="none" rtlCol="1">
            <a:spAutoFit/>
          </a:bodyPr>
          <a:lstStyle/>
          <a:p>
            <a:pPr algn="r" rtl="1"/>
            <a:r>
              <a:rPr lang="en-US" sz="800" dirty="0">
                <a:solidFill>
                  <a:srgbClr val="4E4EA1"/>
                </a:solidFill>
                <a:latin typeface="Expo Arabic Medium" panose="00000600000000000000" pitchFamily="2" charset="-78"/>
                <a:cs typeface="Expo Arabic Medium" panose="00000600000000000000" pitchFamily="2" charset="-78"/>
                <a:sym typeface="Arial"/>
                <a:rtl val="0"/>
              </a:rPr>
              <a:t>2007 - 2004</a:t>
            </a:r>
            <a:endParaRPr lang="ar-SA" sz="800" spc="0" baseline="0" dirty="0">
              <a:solidFill>
                <a:srgbClr val="4E4EA1"/>
              </a:solidFill>
              <a:latin typeface="Expo Arabic Medium" panose="00000600000000000000" pitchFamily="2" charset="-78"/>
              <a:cs typeface="Expo Arabic Medium" panose="00000600000000000000" pitchFamily="2" charset="-78"/>
              <a:sym typeface="Arial"/>
              <a:rtl val="0"/>
            </a:endParaRPr>
          </a:p>
        </p:txBody>
      </p:sp>
      <p:sp>
        <p:nvSpPr>
          <p:cNvPr id="1122" name="شكل حر: شكل 1121">
            <a:extLst>
              <a:ext uri="{FF2B5EF4-FFF2-40B4-BE49-F238E27FC236}">
                <a16:creationId xmlns:a16="http://schemas.microsoft.com/office/drawing/2014/main" id="{A044F03C-2634-42D1-A550-70793F8CEC35}"/>
              </a:ext>
            </a:extLst>
          </p:cNvPr>
          <p:cNvSpPr/>
          <p:nvPr/>
        </p:nvSpPr>
        <p:spPr>
          <a:xfrm flipH="1">
            <a:off x="4022511" y="4378257"/>
            <a:ext cx="142299" cy="142299"/>
          </a:xfrm>
          <a:custGeom>
            <a:avLst/>
            <a:gdLst>
              <a:gd name="connsiteX0" fmla="*/ 142300 w 142299"/>
              <a:gd name="connsiteY0" fmla="*/ 71150 h 142299"/>
              <a:gd name="connsiteX1" fmla="*/ 71150 w 142299"/>
              <a:gd name="connsiteY1" fmla="*/ 142300 h 142299"/>
              <a:gd name="connsiteX2" fmla="*/ 0 w 142299"/>
              <a:gd name="connsiteY2" fmla="*/ 71150 h 142299"/>
              <a:gd name="connsiteX3" fmla="*/ 71150 w 142299"/>
              <a:gd name="connsiteY3" fmla="*/ 0 h 142299"/>
              <a:gd name="connsiteX4" fmla="*/ 142300 w 142299"/>
              <a:gd name="connsiteY4" fmla="*/ 71150 h 142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299" h="142299">
                <a:moveTo>
                  <a:pt x="142300" y="71150"/>
                </a:moveTo>
                <a:cubicBezTo>
                  <a:pt x="142300" y="110445"/>
                  <a:pt x="110445" y="142300"/>
                  <a:pt x="71150" y="142300"/>
                </a:cubicBezTo>
                <a:cubicBezTo>
                  <a:pt x="31855" y="142300"/>
                  <a:pt x="0" y="110445"/>
                  <a:pt x="0" y="71150"/>
                </a:cubicBezTo>
                <a:cubicBezTo>
                  <a:pt x="0" y="31855"/>
                  <a:pt x="31855" y="0"/>
                  <a:pt x="71150" y="0"/>
                </a:cubicBezTo>
                <a:cubicBezTo>
                  <a:pt x="110445" y="0"/>
                  <a:pt x="142300" y="31855"/>
                  <a:pt x="142300" y="71150"/>
                </a:cubicBezTo>
                <a:close/>
              </a:path>
            </a:pathLst>
          </a:custGeom>
          <a:solidFill>
            <a:srgbClr val="4E4EA1"/>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132" name="مربع نص 1131">
            <a:extLst>
              <a:ext uri="{FF2B5EF4-FFF2-40B4-BE49-F238E27FC236}">
                <a16:creationId xmlns:a16="http://schemas.microsoft.com/office/drawing/2014/main" id="{22C57C9A-B390-4767-8DFA-3CFF7D06FC00}"/>
              </a:ext>
            </a:extLst>
          </p:cNvPr>
          <p:cNvSpPr txBox="1"/>
          <p:nvPr/>
        </p:nvSpPr>
        <p:spPr>
          <a:xfrm flipH="1">
            <a:off x="2481698" y="5093892"/>
            <a:ext cx="1534395" cy="246221"/>
          </a:xfrm>
          <a:prstGeom prst="rect">
            <a:avLst/>
          </a:prstGeom>
          <a:noFill/>
        </p:spPr>
        <p:txBody>
          <a:bodyPr wrap="none" rtlCol="1">
            <a:spAutoFit/>
          </a:bodyPr>
          <a:lstStyle/>
          <a:p>
            <a:pPr algn="r" rtl="1"/>
            <a:r>
              <a:rPr lang="ar-SA" sz="1000" spc="0" baseline="0" dirty="0">
                <a:solidFill>
                  <a:srgbClr val="3E3F44"/>
                </a:solidFill>
                <a:latin typeface="Expo Arabic Medium" panose="00000600000000000000" pitchFamily="2" charset="-78"/>
                <a:cs typeface="Expo Arabic Medium" panose="00000600000000000000" pitchFamily="2" charset="-78"/>
                <a:sym typeface="Arial"/>
                <a:rtl val="0"/>
              </a:rPr>
              <a:t>أضـف المستوى التعليمي</a:t>
            </a:r>
          </a:p>
        </p:txBody>
      </p:sp>
      <p:sp>
        <p:nvSpPr>
          <p:cNvPr id="1135" name="مربع نص 1134">
            <a:extLst>
              <a:ext uri="{FF2B5EF4-FFF2-40B4-BE49-F238E27FC236}">
                <a16:creationId xmlns:a16="http://schemas.microsoft.com/office/drawing/2014/main" id="{D8793108-F11E-44A1-BB0B-E430B23ACB15}"/>
              </a:ext>
            </a:extLst>
          </p:cNvPr>
          <p:cNvSpPr txBox="1"/>
          <p:nvPr/>
        </p:nvSpPr>
        <p:spPr>
          <a:xfrm flipH="1">
            <a:off x="3219041" y="5233778"/>
            <a:ext cx="797014" cy="215444"/>
          </a:xfrm>
          <a:prstGeom prst="rect">
            <a:avLst/>
          </a:prstGeom>
          <a:noFill/>
        </p:spPr>
        <p:txBody>
          <a:bodyPr wrap="none" rtlCol="1">
            <a:spAutoFit/>
          </a:bodyPr>
          <a:lstStyle/>
          <a:p>
            <a:pPr algn="r" rtl="1"/>
            <a:r>
              <a:rPr lang="en-US" sz="800" spc="0" baseline="0" dirty="0">
                <a:solidFill>
                  <a:srgbClr val="4E4EA1"/>
                </a:solidFill>
                <a:latin typeface="Expo Arabic Medium" panose="00000600000000000000" pitchFamily="2" charset="-78"/>
                <a:cs typeface="Expo Arabic Medium" panose="00000600000000000000" pitchFamily="2" charset="-78"/>
                <a:sym typeface="Arial"/>
                <a:rtl val="0"/>
              </a:rPr>
              <a:t>2010 - 2007</a:t>
            </a:r>
            <a:endParaRPr lang="ar-SA" sz="800" spc="0" baseline="0" dirty="0">
              <a:solidFill>
                <a:srgbClr val="4E4EA1"/>
              </a:solidFill>
              <a:latin typeface="Expo Arabic Medium" panose="00000600000000000000" pitchFamily="2" charset="-78"/>
              <a:cs typeface="Expo Arabic Medium" panose="00000600000000000000" pitchFamily="2" charset="-78"/>
              <a:sym typeface="Arial"/>
              <a:rtl val="0"/>
            </a:endParaRPr>
          </a:p>
        </p:txBody>
      </p:sp>
      <p:sp>
        <p:nvSpPr>
          <p:cNvPr id="1141" name="شكل حر: شكل 1140">
            <a:extLst>
              <a:ext uri="{FF2B5EF4-FFF2-40B4-BE49-F238E27FC236}">
                <a16:creationId xmlns:a16="http://schemas.microsoft.com/office/drawing/2014/main" id="{7F38839E-F925-4DF6-B6A0-DC3EEC4FDB4D}"/>
              </a:ext>
            </a:extLst>
          </p:cNvPr>
          <p:cNvSpPr/>
          <p:nvPr/>
        </p:nvSpPr>
        <p:spPr>
          <a:xfrm flipH="1">
            <a:off x="4022511" y="5188858"/>
            <a:ext cx="142299" cy="142299"/>
          </a:xfrm>
          <a:custGeom>
            <a:avLst/>
            <a:gdLst>
              <a:gd name="connsiteX0" fmla="*/ 142300 w 142299"/>
              <a:gd name="connsiteY0" fmla="*/ 71150 h 142299"/>
              <a:gd name="connsiteX1" fmla="*/ 71150 w 142299"/>
              <a:gd name="connsiteY1" fmla="*/ 142300 h 142299"/>
              <a:gd name="connsiteX2" fmla="*/ 0 w 142299"/>
              <a:gd name="connsiteY2" fmla="*/ 71150 h 142299"/>
              <a:gd name="connsiteX3" fmla="*/ 71150 w 142299"/>
              <a:gd name="connsiteY3" fmla="*/ 0 h 142299"/>
              <a:gd name="connsiteX4" fmla="*/ 142300 w 142299"/>
              <a:gd name="connsiteY4" fmla="*/ 71150 h 142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299" h="142299">
                <a:moveTo>
                  <a:pt x="142300" y="71150"/>
                </a:moveTo>
                <a:cubicBezTo>
                  <a:pt x="142300" y="110445"/>
                  <a:pt x="110445" y="142300"/>
                  <a:pt x="71150" y="142300"/>
                </a:cubicBezTo>
                <a:cubicBezTo>
                  <a:pt x="31855" y="142300"/>
                  <a:pt x="0" y="110445"/>
                  <a:pt x="0" y="71150"/>
                </a:cubicBezTo>
                <a:cubicBezTo>
                  <a:pt x="0" y="31855"/>
                  <a:pt x="31855" y="0"/>
                  <a:pt x="71150" y="0"/>
                </a:cubicBezTo>
                <a:cubicBezTo>
                  <a:pt x="110445" y="0"/>
                  <a:pt x="142300" y="31855"/>
                  <a:pt x="142300" y="71150"/>
                </a:cubicBezTo>
                <a:close/>
              </a:path>
            </a:pathLst>
          </a:custGeom>
          <a:solidFill>
            <a:srgbClr val="4E4EA1"/>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22" name="مربع نص 321">
            <a:extLst>
              <a:ext uri="{FF2B5EF4-FFF2-40B4-BE49-F238E27FC236}">
                <a16:creationId xmlns:a16="http://schemas.microsoft.com/office/drawing/2014/main" id="{77AA24BA-2CC7-4168-9491-B5F9070090E4}"/>
              </a:ext>
            </a:extLst>
          </p:cNvPr>
          <p:cNvSpPr txBox="1"/>
          <p:nvPr/>
        </p:nvSpPr>
        <p:spPr>
          <a:xfrm flipH="1">
            <a:off x="3238277" y="6044111"/>
            <a:ext cx="777778" cy="215444"/>
          </a:xfrm>
          <a:prstGeom prst="rect">
            <a:avLst/>
          </a:prstGeom>
          <a:noFill/>
        </p:spPr>
        <p:txBody>
          <a:bodyPr wrap="none" rtlCol="1">
            <a:spAutoFit/>
          </a:bodyPr>
          <a:lstStyle/>
          <a:p>
            <a:pPr algn="r" rtl="1"/>
            <a:r>
              <a:rPr lang="en-US" sz="800" spc="0" baseline="0" dirty="0">
                <a:solidFill>
                  <a:srgbClr val="4E4EA1"/>
                </a:solidFill>
                <a:latin typeface="Expo Arabic Medium" panose="00000600000000000000" pitchFamily="2" charset="-78"/>
                <a:cs typeface="Expo Arabic Medium" panose="00000600000000000000" pitchFamily="2" charset="-78"/>
                <a:sym typeface="Arial"/>
                <a:rtl val="0"/>
              </a:rPr>
              <a:t>2013 - 2010</a:t>
            </a:r>
            <a:endParaRPr lang="ar-SA" sz="800" spc="0" baseline="0" dirty="0">
              <a:solidFill>
                <a:srgbClr val="4E4EA1"/>
              </a:solidFill>
              <a:latin typeface="Expo Arabic Medium" panose="00000600000000000000" pitchFamily="2" charset="-78"/>
              <a:cs typeface="Expo Arabic Medium" panose="00000600000000000000" pitchFamily="2" charset="-78"/>
              <a:sym typeface="Arial"/>
              <a:rtl val="0"/>
            </a:endParaRPr>
          </a:p>
        </p:txBody>
      </p:sp>
      <p:sp>
        <p:nvSpPr>
          <p:cNvPr id="321" name="مربع نص 320">
            <a:extLst>
              <a:ext uri="{FF2B5EF4-FFF2-40B4-BE49-F238E27FC236}">
                <a16:creationId xmlns:a16="http://schemas.microsoft.com/office/drawing/2014/main" id="{58CBE551-2C40-46E3-A595-FC9349ABE851}"/>
              </a:ext>
            </a:extLst>
          </p:cNvPr>
          <p:cNvSpPr txBox="1"/>
          <p:nvPr/>
        </p:nvSpPr>
        <p:spPr>
          <a:xfrm flipH="1">
            <a:off x="2481698" y="5904226"/>
            <a:ext cx="1534395" cy="246221"/>
          </a:xfrm>
          <a:prstGeom prst="rect">
            <a:avLst/>
          </a:prstGeom>
          <a:noFill/>
        </p:spPr>
        <p:txBody>
          <a:bodyPr wrap="none" rtlCol="1">
            <a:spAutoFit/>
          </a:bodyPr>
          <a:lstStyle/>
          <a:p>
            <a:pPr algn="r" rtl="1"/>
            <a:r>
              <a:rPr lang="ar-SA" sz="1000" spc="0" baseline="0" dirty="0">
                <a:solidFill>
                  <a:srgbClr val="3E3F44"/>
                </a:solidFill>
                <a:latin typeface="Expo Arabic Medium" panose="00000600000000000000" pitchFamily="2" charset="-78"/>
                <a:cs typeface="Expo Arabic Medium" panose="00000600000000000000" pitchFamily="2" charset="-78"/>
                <a:sym typeface="Arial"/>
                <a:rtl val="0"/>
              </a:rPr>
              <a:t>أضـف المستوى التعليمي</a:t>
            </a:r>
          </a:p>
        </p:txBody>
      </p:sp>
      <p:sp>
        <p:nvSpPr>
          <p:cNvPr id="323" name="شكل حر: شكل 322">
            <a:extLst>
              <a:ext uri="{FF2B5EF4-FFF2-40B4-BE49-F238E27FC236}">
                <a16:creationId xmlns:a16="http://schemas.microsoft.com/office/drawing/2014/main" id="{01B6B68E-B4F7-4E0A-A5B0-77F0AFD6ABBC}"/>
              </a:ext>
            </a:extLst>
          </p:cNvPr>
          <p:cNvSpPr/>
          <p:nvPr/>
        </p:nvSpPr>
        <p:spPr>
          <a:xfrm flipH="1">
            <a:off x="4022511" y="5999458"/>
            <a:ext cx="142299" cy="142299"/>
          </a:xfrm>
          <a:custGeom>
            <a:avLst/>
            <a:gdLst>
              <a:gd name="connsiteX0" fmla="*/ 142300 w 142299"/>
              <a:gd name="connsiteY0" fmla="*/ 71150 h 142299"/>
              <a:gd name="connsiteX1" fmla="*/ 71150 w 142299"/>
              <a:gd name="connsiteY1" fmla="*/ 142300 h 142299"/>
              <a:gd name="connsiteX2" fmla="*/ 0 w 142299"/>
              <a:gd name="connsiteY2" fmla="*/ 71150 h 142299"/>
              <a:gd name="connsiteX3" fmla="*/ 71150 w 142299"/>
              <a:gd name="connsiteY3" fmla="*/ 0 h 142299"/>
              <a:gd name="connsiteX4" fmla="*/ 142300 w 142299"/>
              <a:gd name="connsiteY4" fmla="*/ 71150 h 142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299" h="142299">
                <a:moveTo>
                  <a:pt x="142300" y="71150"/>
                </a:moveTo>
                <a:cubicBezTo>
                  <a:pt x="142300" y="110445"/>
                  <a:pt x="110445" y="142300"/>
                  <a:pt x="71150" y="142300"/>
                </a:cubicBezTo>
                <a:cubicBezTo>
                  <a:pt x="31855" y="142300"/>
                  <a:pt x="0" y="110445"/>
                  <a:pt x="0" y="71150"/>
                </a:cubicBezTo>
                <a:cubicBezTo>
                  <a:pt x="0" y="31855"/>
                  <a:pt x="31855" y="0"/>
                  <a:pt x="71150" y="0"/>
                </a:cubicBezTo>
                <a:cubicBezTo>
                  <a:pt x="110445" y="0"/>
                  <a:pt x="142300" y="31855"/>
                  <a:pt x="142300" y="71150"/>
                </a:cubicBezTo>
                <a:close/>
              </a:path>
            </a:pathLst>
          </a:custGeom>
          <a:solidFill>
            <a:srgbClr val="4E4EA1"/>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nvGrpSpPr>
          <p:cNvPr id="325" name="رسم 4">
            <a:extLst>
              <a:ext uri="{FF2B5EF4-FFF2-40B4-BE49-F238E27FC236}">
                <a16:creationId xmlns:a16="http://schemas.microsoft.com/office/drawing/2014/main" id="{5679BDC1-6F4C-4ECF-BA87-F0C1119D3B28}"/>
              </a:ext>
            </a:extLst>
          </p:cNvPr>
          <p:cNvGrpSpPr/>
          <p:nvPr/>
        </p:nvGrpSpPr>
        <p:grpSpPr>
          <a:xfrm flipH="1">
            <a:off x="1006264" y="2951448"/>
            <a:ext cx="2566477" cy="292222"/>
            <a:chOff x="3992016" y="2951448"/>
            <a:chExt cx="2566477" cy="292222"/>
          </a:xfrm>
        </p:grpSpPr>
        <p:sp>
          <p:nvSpPr>
            <p:cNvPr id="326" name="شكل حر: شكل 325">
              <a:extLst>
                <a:ext uri="{FF2B5EF4-FFF2-40B4-BE49-F238E27FC236}">
                  <a16:creationId xmlns:a16="http://schemas.microsoft.com/office/drawing/2014/main" id="{17D243E7-168C-4655-98D5-EE36261DF3BA}"/>
                </a:ext>
              </a:extLst>
            </p:cNvPr>
            <p:cNvSpPr/>
            <p:nvPr/>
          </p:nvSpPr>
          <p:spPr>
            <a:xfrm>
              <a:off x="3992016" y="2951448"/>
              <a:ext cx="2566477" cy="292222"/>
            </a:xfrm>
            <a:custGeom>
              <a:avLst/>
              <a:gdLst>
                <a:gd name="connsiteX0" fmla="*/ 2304748 w 2566477"/>
                <a:gd name="connsiteY0" fmla="*/ 292223 h 292222"/>
                <a:gd name="connsiteX1" fmla="*/ 0 w 2566477"/>
                <a:gd name="connsiteY1" fmla="*/ 292223 h 292222"/>
                <a:gd name="connsiteX2" fmla="*/ 0 w 2566477"/>
                <a:gd name="connsiteY2" fmla="*/ 0 h 292222"/>
                <a:gd name="connsiteX3" fmla="*/ 2566478 w 2566477"/>
                <a:gd name="connsiteY3" fmla="*/ 0 h 292222"/>
                <a:gd name="connsiteX4" fmla="*/ 2304748 w 2566477"/>
                <a:gd name="connsiteY4" fmla="*/ 292223 h 292222"/>
                <a:gd name="connsiteX5" fmla="*/ 11435 w 2566477"/>
                <a:gd name="connsiteY5" fmla="*/ 280788 h 292222"/>
                <a:gd name="connsiteX6" fmla="*/ 2299666 w 2566477"/>
                <a:gd name="connsiteY6" fmla="*/ 280788 h 292222"/>
                <a:gd name="connsiteX7" fmla="*/ 2539796 w 2566477"/>
                <a:gd name="connsiteY7" fmla="*/ 12705 h 292222"/>
                <a:gd name="connsiteX8" fmla="*/ 11435 w 2566477"/>
                <a:gd name="connsiteY8" fmla="*/ 12705 h 292222"/>
                <a:gd name="connsiteX9" fmla="*/ 11435 w 2566477"/>
                <a:gd name="connsiteY9" fmla="*/ 280788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6477" h="292222">
                  <a:moveTo>
                    <a:pt x="2304748" y="292223"/>
                  </a:moveTo>
                  <a:lnTo>
                    <a:pt x="0" y="292223"/>
                  </a:lnTo>
                  <a:lnTo>
                    <a:pt x="0" y="0"/>
                  </a:lnTo>
                  <a:lnTo>
                    <a:pt x="2566478" y="0"/>
                  </a:lnTo>
                  <a:lnTo>
                    <a:pt x="2304748" y="292223"/>
                  </a:lnTo>
                  <a:close/>
                  <a:moveTo>
                    <a:pt x="11435" y="280788"/>
                  </a:moveTo>
                  <a:lnTo>
                    <a:pt x="2299666" y="280788"/>
                  </a:lnTo>
                  <a:lnTo>
                    <a:pt x="2539796" y="12705"/>
                  </a:lnTo>
                  <a:lnTo>
                    <a:pt x="11435" y="12705"/>
                  </a:lnTo>
                  <a:lnTo>
                    <a:pt x="11435" y="280788"/>
                  </a:ln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27" name="شكل حر: شكل 326">
              <a:extLst>
                <a:ext uri="{FF2B5EF4-FFF2-40B4-BE49-F238E27FC236}">
                  <a16:creationId xmlns:a16="http://schemas.microsoft.com/office/drawing/2014/main" id="{5646921C-1A1D-46CD-9F69-E4426F2FE4EE}"/>
                </a:ext>
              </a:extLst>
            </p:cNvPr>
            <p:cNvSpPr/>
            <p:nvPr/>
          </p:nvSpPr>
          <p:spPr>
            <a:xfrm>
              <a:off x="6298035" y="2952719"/>
              <a:ext cx="260459" cy="290952"/>
            </a:xfrm>
            <a:custGeom>
              <a:avLst/>
              <a:gdLst>
                <a:gd name="connsiteX0" fmla="*/ 260459 w 260459"/>
                <a:gd name="connsiteY0" fmla="*/ 0 h 290952"/>
                <a:gd name="connsiteX1" fmla="*/ 0 w 260459"/>
                <a:gd name="connsiteY1" fmla="*/ 290952 h 290952"/>
                <a:gd name="connsiteX2" fmla="*/ 260459 w 260459"/>
                <a:gd name="connsiteY2" fmla="*/ 290952 h 290952"/>
              </a:gdLst>
              <a:ahLst/>
              <a:cxnLst>
                <a:cxn ang="0">
                  <a:pos x="connsiteX0" y="connsiteY0"/>
                </a:cxn>
                <a:cxn ang="0">
                  <a:pos x="connsiteX1" y="connsiteY1"/>
                </a:cxn>
                <a:cxn ang="0">
                  <a:pos x="connsiteX2" y="connsiteY2"/>
                </a:cxn>
              </a:cxnLst>
              <a:rect l="l" t="t" r="r" b="b"/>
              <a:pathLst>
                <a:path w="260459" h="290952">
                  <a:moveTo>
                    <a:pt x="260459" y="0"/>
                  </a:moveTo>
                  <a:lnTo>
                    <a:pt x="0" y="290952"/>
                  </a:lnTo>
                  <a:lnTo>
                    <a:pt x="260459" y="290952"/>
                  </a:lnTo>
                  <a:close/>
                </a:path>
              </a:pathLst>
            </a:custGeom>
            <a:solidFill>
              <a:srgbClr val="4E4EA1"/>
            </a:solidFill>
            <a:ln w="12695" cap="flat">
              <a:noFill/>
              <a:prstDash val="solid"/>
              <a:miter/>
            </a:ln>
          </p:spPr>
          <p:txBody>
            <a:bodyPr rtlCol="1" anchor="ctr"/>
            <a:lstStyle/>
            <a:p>
              <a:pPr algn="r" rtl="1"/>
              <a:endParaRPr lang="ar-SA" dirty="0">
                <a:solidFill>
                  <a:srgbClr val="92D050"/>
                </a:solidFill>
                <a:latin typeface="Expo Arabic Medium" panose="00000600000000000000" pitchFamily="2" charset="-78"/>
                <a:cs typeface="Expo Arabic Medium" panose="00000600000000000000" pitchFamily="2" charset="-78"/>
              </a:endParaRPr>
            </a:p>
          </p:txBody>
        </p:sp>
      </p:grpSp>
      <p:sp>
        <p:nvSpPr>
          <p:cNvPr id="328" name="مربع نص 327">
            <a:extLst>
              <a:ext uri="{FF2B5EF4-FFF2-40B4-BE49-F238E27FC236}">
                <a16:creationId xmlns:a16="http://schemas.microsoft.com/office/drawing/2014/main" id="{D7A5C593-B539-4221-96A9-1B7A3A78764B}"/>
              </a:ext>
            </a:extLst>
          </p:cNvPr>
          <p:cNvSpPr txBox="1"/>
          <p:nvPr/>
        </p:nvSpPr>
        <p:spPr>
          <a:xfrm flipH="1">
            <a:off x="1923544" y="2946258"/>
            <a:ext cx="862737" cy="323294"/>
          </a:xfrm>
          <a:prstGeom prst="rect">
            <a:avLst/>
          </a:prstGeom>
          <a:noFill/>
        </p:spPr>
        <p:txBody>
          <a:bodyPr wrap="none" rtlCol="1">
            <a:spAutoFit/>
          </a:bodyPr>
          <a:lstStyle/>
          <a:p>
            <a:pPr algn="r" rtl="1"/>
            <a:r>
              <a:rPr lang="ar-SA" sz="1501" spc="0" baseline="0" dirty="0">
                <a:solidFill>
                  <a:srgbClr val="48484A"/>
                </a:solidFill>
                <a:latin typeface="Expo Arabic Medium" panose="00000600000000000000" pitchFamily="2" charset="-78"/>
                <a:cs typeface="Expo Arabic Medium" panose="00000600000000000000" pitchFamily="2" charset="-78"/>
                <a:sym typeface="Arial"/>
                <a:rtl val="0"/>
              </a:rPr>
              <a:t>التعليـــم</a:t>
            </a:r>
          </a:p>
        </p:txBody>
      </p:sp>
      <p:grpSp>
        <p:nvGrpSpPr>
          <p:cNvPr id="341" name="رسم 4">
            <a:extLst>
              <a:ext uri="{FF2B5EF4-FFF2-40B4-BE49-F238E27FC236}">
                <a16:creationId xmlns:a16="http://schemas.microsoft.com/office/drawing/2014/main" id="{5679BDC1-6F4C-4ECF-BA87-F0C1119D3B28}"/>
              </a:ext>
            </a:extLst>
          </p:cNvPr>
          <p:cNvGrpSpPr/>
          <p:nvPr/>
        </p:nvGrpSpPr>
        <p:grpSpPr>
          <a:xfrm flipH="1">
            <a:off x="1006264" y="745802"/>
            <a:ext cx="2566477" cy="292222"/>
            <a:chOff x="3992016" y="745802"/>
            <a:chExt cx="2566477" cy="292222"/>
          </a:xfrm>
        </p:grpSpPr>
        <p:sp>
          <p:nvSpPr>
            <p:cNvPr id="342" name="شكل حر: شكل 341">
              <a:extLst>
                <a:ext uri="{FF2B5EF4-FFF2-40B4-BE49-F238E27FC236}">
                  <a16:creationId xmlns:a16="http://schemas.microsoft.com/office/drawing/2014/main" id="{154053B5-002D-40D8-BC1E-B2D6C4BF5E37}"/>
                </a:ext>
              </a:extLst>
            </p:cNvPr>
            <p:cNvSpPr/>
            <p:nvPr/>
          </p:nvSpPr>
          <p:spPr>
            <a:xfrm>
              <a:off x="3992016" y="745802"/>
              <a:ext cx="2566477" cy="292222"/>
            </a:xfrm>
            <a:custGeom>
              <a:avLst/>
              <a:gdLst>
                <a:gd name="connsiteX0" fmla="*/ 2304748 w 2566477"/>
                <a:gd name="connsiteY0" fmla="*/ 292223 h 292222"/>
                <a:gd name="connsiteX1" fmla="*/ 0 w 2566477"/>
                <a:gd name="connsiteY1" fmla="*/ 292223 h 292222"/>
                <a:gd name="connsiteX2" fmla="*/ 0 w 2566477"/>
                <a:gd name="connsiteY2" fmla="*/ 0 h 292222"/>
                <a:gd name="connsiteX3" fmla="*/ 2566478 w 2566477"/>
                <a:gd name="connsiteY3" fmla="*/ 0 h 292222"/>
                <a:gd name="connsiteX4" fmla="*/ 2304748 w 2566477"/>
                <a:gd name="connsiteY4" fmla="*/ 292223 h 292222"/>
                <a:gd name="connsiteX5" fmla="*/ 11435 w 2566477"/>
                <a:gd name="connsiteY5" fmla="*/ 279517 h 292222"/>
                <a:gd name="connsiteX6" fmla="*/ 2299666 w 2566477"/>
                <a:gd name="connsiteY6" fmla="*/ 279517 h 292222"/>
                <a:gd name="connsiteX7" fmla="*/ 2539796 w 2566477"/>
                <a:gd name="connsiteY7" fmla="*/ 11435 h 292222"/>
                <a:gd name="connsiteX8" fmla="*/ 11435 w 2566477"/>
                <a:gd name="connsiteY8" fmla="*/ 11435 h 292222"/>
                <a:gd name="connsiteX9" fmla="*/ 11435 w 2566477"/>
                <a:gd name="connsiteY9" fmla="*/ 279517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6477" h="292222">
                  <a:moveTo>
                    <a:pt x="2304748" y="292223"/>
                  </a:moveTo>
                  <a:lnTo>
                    <a:pt x="0" y="292223"/>
                  </a:lnTo>
                  <a:lnTo>
                    <a:pt x="0" y="0"/>
                  </a:lnTo>
                  <a:lnTo>
                    <a:pt x="2566478" y="0"/>
                  </a:lnTo>
                  <a:lnTo>
                    <a:pt x="2304748" y="292223"/>
                  </a:lnTo>
                  <a:close/>
                  <a:moveTo>
                    <a:pt x="11435" y="279517"/>
                  </a:moveTo>
                  <a:lnTo>
                    <a:pt x="2299666" y="279517"/>
                  </a:lnTo>
                  <a:lnTo>
                    <a:pt x="2539796" y="11435"/>
                  </a:lnTo>
                  <a:lnTo>
                    <a:pt x="11435" y="11435"/>
                  </a:lnTo>
                  <a:lnTo>
                    <a:pt x="11435" y="279517"/>
                  </a:ln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43" name="شكل حر: شكل 342">
              <a:extLst>
                <a:ext uri="{FF2B5EF4-FFF2-40B4-BE49-F238E27FC236}">
                  <a16:creationId xmlns:a16="http://schemas.microsoft.com/office/drawing/2014/main" id="{1EAAEC2C-B530-4BFD-A474-50446514D790}"/>
                </a:ext>
              </a:extLst>
            </p:cNvPr>
            <p:cNvSpPr/>
            <p:nvPr/>
          </p:nvSpPr>
          <p:spPr>
            <a:xfrm>
              <a:off x="6298035" y="745802"/>
              <a:ext cx="260459" cy="292222"/>
            </a:xfrm>
            <a:custGeom>
              <a:avLst/>
              <a:gdLst>
                <a:gd name="connsiteX0" fmla="*/ 260459 w 260459"/>
                <a:gd name="connsiteY0" fmla="*/ 0 h 292222"/>
                <a:gd name="connsiteX1" fmla="*/ 0 w 260459"/>
                <a:gd name="connsiteY1" fmla="*/ 292223 h 292222"/>
                <a:gd name="connsiteX2" fmla="*/ 260459 w 260459"/>
                <a:gd name="connsiteY2" fmla="*/ 292223 h 292222"/>
              </a:gdLst>
              <a:ahLst/>
              <a:cxnLst>
                <a:cxn ang="0">
                  <a:pos x="connsiteX0" y="connsiteY0"/>
                </a:cxn>
                <a:cxn ang="0">
                  <a:pos x="connsiteX1" y="connsiteY1"/>
                </a:cxn>
                <a:cxn ang="0">
                  <a:pos x="connsiteX2" y="connsiteY2"/>
                </a:cxn>
              </a:cxnLst>
              <a:rect l="l" t="t" r="r" b="b"/>
              <a:pathLst>
                <a:path w="260459" h="292222">
                  <a:moveTo>
                    <a:pt x="260459" y="0"/>
                  </a:moveTo>
                  <a:lnTo>
                    <a:pt x="0" y="292223"/>
                  </a:lnTo>
                  <a:lnTo>
                    <a:pt x="260459" y="292223"/>
                  </a:lnTo>
                  <a:close/>
                </a:path>
              </a:pathLst>
            </a:custGeom>
            <a:solidFill>
              <a:srgbClr val="4E4EA1"/>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344" name="مربع نص 343">
            <a:extLst>
              <a:ext uri="{FF2B5EF4-FFF2-40B4-BE49-F238E27FC236}">
                <a16:creationId xmlns:a16="http://schemas.microsoft.com/office/drawing/2014/main" id="{4471C6B2-5865-465B-A505-D56B65BE97D8}"/>
              </a:ext>
            </a:extLst>
          </p:cNvPr>
          <p:cNvSpPr txBox="1"/>
          <p:nvPr/>
        </p:nvSpPr>
        <p:spPr>
          <a:xfrm flipH="1">
            <a:off x="1556600" y="739254"/>
            <a:ext cx="1322798" cy="323294"/>
          </a:xfrm>
          <a:prstGeom prst="rect">
            <a:avLst/>
          </a:prstGeom>
          <a:noFill/>
        </p:spPr>
        <p:txBody>
          <a:bodyPr wrap="none" rtlCol="1">
            <a:spAutoFit/>
          </a:bodyPr>
          <a:lstStyle/>
          <a:p>
            <a:pPr algn="r" rtl="1"/>
            <a:r>
              <a:rPr lang="ar-SA" sz="1501" dirty="0">
                <a:solidFill>
                  <a:srgbClr val="48484A"/>
                </a:solidFill>
                <a:latin typeface="Expo Arabic Medium" panose="00000600000000000000" pitchFamily="2" charset="-78"/>
                <a:cs typeface="Expo Arabic Medium" panose="00000600000000000000" pitchFamily="2" charset="-78"/>
                <a:sym typeface="Arial"/>
                <a:rtl val="0"/>
              </a:rPr>
              <a:t>نبـذة مختصــرة</a:t>
            </a:r>
            <a:endParaRPr lang="ar-SA" sz="1501" spc="0" baseline="0" dirty="0">
              <a:solidFill>
                <a:srgbClr val="48484A"/>
              </a:solidFill>
              <a:latin typeface="Expo Arabic Medium" panose="00000600000000000000" pitchFamily="2" charset="-78"/>
              <a:cs typeface="Expo Arabic Medium" panose="00000600000000000000" pitchFamily="2" charset="-78"/>
              <a:sym typeface="Arial"/>
              <a:rtl val="0"/>
            </a:endParaRPr>
          </a:p>
        </p:txBody>
      </p:sp>
      <p:grpSp>
        <p:nvGrpSpPr>
          <p:cNvPr id="348" name="رسم 4">
            <a:extLst>
              <a:ext uri="{FF2B5EF4-FFF2-40B4-BE49-F238E27FC236}">
                <a16:creationId xmlns:a16="http://schemas.microsoft.com/office/drawing/2014/main" id="{5679BDC1-6F4C-4ECF-BA87-F0C1119D3B28}"/>
              </a:ext>
            </a:extLst>
          </p:cNvPr>
          <p:cNvGrpSpPr/>
          <p:nvPr/>
        </p:nvGrpSpPr>
        <p:grpSpPr>
          <a:xfrm flipH="1">
            <a:off x="2454672" y="7625392"/>
            <a:ext cx="1929114" cy="215444"/>
            <a:chOff x="3180971" y="7625392"/>
            <a:chExt cx="1929114" cy="215444"/>
          </a:xfrm>
        </p:grpSpPr>
        <p:sp>
          <p:nvSpPr>
            <p:cNvPr id="349" name="مربع نص 348">
              <a:extLst>
                <a:ext uri="{FF2B5EF4-FFF2-40B4-BE49-F238E27FC236}">
                  <a16:creationId xmlns:a16="http://schemas.microsoft.com/office/drawing/2014/main" id="{74426EDF-B2AB-42C4-B354-1C485CB377EC}"/>
                </a:ext>
              </a:extLst>
            </p:cNvPr>
            <p:cNvSpPr txBox="1"/>
            <p:nvPr/>
          </p:nvSpPr>
          <p:spPr>
            <a:xfrm>
              <a:off x="3180971" y="7625392"/>
              <a:ext cx="801823"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الأول</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50" name="شكل حر: شكل 349">
              <a:extLst>
                <a:ext uri="{FF2B5EF4-FFF2-40B4-BE49-F238E27FC236}">
                  <a16:creationId xmlns:a16="http://schemas.microsoft.com/office/drawing/2014/main" id="{20CFB574-B70E-47B6-86F9-53666C70F05B}"/>
                </a:ext>
              </a:extLst>
            </p:cNvPr>
            <p:cNvSpPr/>
            <p:nvPr/>
          </p:nvSpPr>
          <p:spPr>
            <a:xfrm>
              <a:off x="4065707" y="7693080"/>
              <a:ext cx="1044378" cy="72420"/>
            </a:xfrm>
            <a:custGeom>
              <a:avLst/>
              <a:gdLst>
                <a:gd name="connsiteX0" fmla="*/ 0 w 1044378"/>
                <a:gd name="connsiteY0" fmla="*/ 0 h 72420"/>
                <a:gd name="connsiteX1" fmla="*/ 1044379 w 1044378"/>
                <a:gd name="connsiteY1" fmla="*/ 0 h 72420"/>
                <a:gd name="connsiteX2" fmla="*/ 1044379 w 1044378"/>
                <a:gd name="connsiteY2" fmla="*/ 72421 h 72420"/>
                <a:gd name="connsiteX3" fmla="*/ 0 w 1044378"/>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1"/>
                  </a:lnTo>
                  <a:lnTo>
                    <a:pt x="0" y="72421"/>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51" name="شكل حر: شكل 350">
              <a:extLst>
                <a:ext uri="{FF2B5EF4-FFF2-40B4-BE49-F238E27FC236}">
                  <a16:creationId xmlns:a16="http://schemas.microsoft.com/office/drawing/2014/main" id="{C197D5B7-B734-44CF-AFFE-F0E3B41EF09A}"/>
                </a:ext>
              </a:extLst>
            </p:cNvPr>
            <p:cNvSpPr/>
            <p:nvPr/>
          </p:nvSpPr>
          <p:spPr>
            <a:xfrm>
              <a:off x="4065707" y="7693080"/>
              <a:ext cx="712769" cy="72420"/>
            </a:xfrm>
            <a:custGeom>
              <a:avLst/>
              <a:gdLst>
                <a:gd name="connsiteX0" fmla="*/ 0 w 712769"/>
                <a:gd name="connsiteY0" fmla="*/ 0 h 72420"/>
                <a:gd name="connsiteX1" fmla="*/ 712769 w 712769"/>
                <a:gd name="connsiteY1" fmla="*/ 0 h 72420"/>
                <a:gd name="connsiteX2" fmla="*/ 712769 w 712769"/>
                <a:gd name="connsiteY2" fmla="*/ 72421 h 72420"/>
                <a:gd name="connsiteX3" fmla="*/ 0 w 712769"/>
                <a:gd name="connsiteY3" fmla="*/ 72421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69" y="0"/>
                  </a:lnTo>
                  <a:lnTo>
                    <a:pt x="712769" y="72421"/>
                  </a:lnTo>
                  <a:lnTo>
                    <a:pt x="0" y="72421"/>
                  </a:lnTo>
                  <a:close/>
                </a:path>
              </a:pathLst>
            </a:custGeom>
            <a:solidFill>
              <a:srgbClr val="4E4EA1"/>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nvGrpSpPr>
          <p:cNvPr id="352" name="رسم 4">
            <a:extLst>
              <a:ext uri="{FF2B5EF4-FFF2-40B4-BE49-F238E27FC236}">
                <a16:creationId xmlns:a16="http://schemas.microsoft.com/office/drawing/2014/main" id="{5679BDC1-6F4C-4ECF-BA87-F0C1119D3B28}"/>
              </a:ext>
            </a:extLst>
          </p:cNvPr>
          <p:cNvGrpSpPr/>
          <p:nvPr/>
        </p:nvGrpSpPr>
        <p:grpSpPr>
          <a:xfrm flipH="1">
            <a:off x="287142" y="7625392"/>
            <a:ext cx="1928948" cy="215444"/>
            <a:chOff x="5348667" y="7625392"/>
            <a:chExt cx="1928948" cy="215444"/>
          </a:xfrm>
        </p:grpSpPr>
        <p:sp>
          <p:nvSpPr>
            <p:cNvPr id="353" name="مربع نص 352">
              <a:extLst>
                <a:ext uri="{FF2B5EF4-FFF2-40B4-BE49-F238E27FC236}">
                  <a16:creationId xmlns:a16="http://schemas.microsoft.com/office/drawing/2014/main" id="{69195E89-FCA1-4C31-891B-BF0024A69AA2}"/>
                </a:ext>
              </a:extLst>
            </p:cNvPr>
            <p:cNvSpPr txBox="1"/>
            <p:nvPr/>
          </p:nvSpPr>
          <p:spPr>
            <a:xfrm>
              <a:off x="5348667" y="7625392"/>
              <a:ext cx="788999"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الرابع</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54" name="شكل حر: شكل 353">
              <a:extLst>
                <a:ext uri="{FF2B5EF4-FFF2-40B4-BE49-F238E27FC236}">
                  <a16:creationId xmlns:a16="http://schemas.microsoft.com/office/drawing/2014/main" id="{99678D61-BD8C-4B9E-ACD3-0E2D2716B21B}"/>
                </a:ext>
              </a:extLst>
            </p:cNvPr>
            <p:cNvSpPr/>
            <p:nvPr/>
          </p:nvSpPr>
          <p:spPr>
            <a:xfrm>
              <a:off x="6233237" y="7693080"/>
              <a:ext cx="1044378" cy="72420"/>
            </a:xfrm>
            <a:custGeom>
              <a:avLst/>
              <a:gdLst>
                <a:gd name="connsiteX0" fmla="*/ 0 w 1044378"/>
                <a:gd name="connsiteY0" fmla="*/ 0 h 72420"/>
                <a:gd name="connsiteX1" fmla="*/ 1044379 w 1044378"/>
                <a:gd name="connsiteY1" fmla="*/ 0 h 72420"/>
                <a:gd name="connsiteX2" fmla="*/ 1044379 w 1044378"/>
                <a:gd name="connsiteY2" fmla="*/ 72421 h 72420"/>
                <a:gd name="connsiteX3" fmla="*/ 0 w 1044378"/>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1"/>
                  </a:lnTo>
                  <a:lnTo>
                    <a:pt x="0" y="72421"/>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55" name="شكل حر: شكل 354">
              <a:extLst>
                <a:ext uri="{FF2B5EF4-FFF2-40B4-BE49-F238E27FC236}">
                  <a16:creationId xmlns:a16="http://schemas.microsoft.com/office/drawing/2014/main" id="{9B22B772-D9CE-427D-BB71-BBADAECA2CE9}"/>
                </a:ext>
              </a:extLst>
            </p:cNvPr>
            <p:cNvSpPr/>
            <p:nvPr/>
          </p:nvSpPr>
          <p:spPr>
            <a:xfrm>
              <a:off x="6233237" y="7693080"/>
              <a:ext cx="712769" cy="72420"/>
            </a:xfrm>
            <a:custGeom>
              <a:avLst/>
              <a:gdLst>
                <a:gd name="connsiteX0" fmla="*/ 0 w 712769"/>
                <a:gd name="connsiteY0" fmla="*/ 0 h 72420"/>
                <a:gd name="connsiteX1" fmla="*/ 712770 w 712769"/>
                <a:gd name="connsiteY1" fmla="*/ 0 h 72420"/>
                <a:gd name="connsiteX2" fmla="*/ 712770 w 712769"/>
                <a:gd name="connsiteY2" fmla="*/ 72421 h 72420"/>
                <a:gd name="connsiteX3" fmla="*/ 0 w 712769"/>
                <a:gd name="connsiteY3" fmla="*/ 72421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70" y="0"/>
                  </a:lnTo>
                  <a:lnTo>
                    <a:pt x="712770" y="72421"/>
                  </a:lnTo>
                  <a:lnTo>
                    <a:pt x="0" y="72421"/>
                  </a:lnTo>
                  <a:close/>
                </a:path>
              </a:pathLst>
            </a:custGeom>
            <a:solidFill>
              <a:srgbClr val="4E4EA1"/>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nvGrpSpPr>
          <p:cNvPr id="357" name="رسم 4">
            <a:extLst>
              <a:ext uri="{FF2B5EF4-FFF2-40B4-BE49-F238E27FC236}">
                <a16:creationId xmlns:a16="http://schemas.microsoft.com/office/drawing/2014/main" id="{5679BDC1-6F4C-4ECF-BA87-F0C1119D3B28}"/>
              </a:ext>
            </a:extLst>
          </p:cNvPr>
          <p:cNvGrpSpPr/>
          <p:nvPr/>
        </p:nvGrpSpPr>
        <p:grpSpPr>
          <a:xfrm flipH="1">
            <a:off x="2454672" y="7905824"/>
            <a:ext cx="1929114" cy="215444"/>
            <a:chOff x="3180971" y="7905824"/>
            <a:chExt cx="1929114" cy="215444"/>
          </a:xfrm>
        </p:grpSpPr>
        <p:sp>
          <p:nvSpPr>
            <p:cNvPr id="358" name="مربع نص 357">
              <a:extLst>
                <a:ext uri="{FF2B5EF4-FFF2-40B4-BE49-F238E27FC236}">
                  <a16:creationId xmlns:a16="http://schemas.microsoft.com/office/drawing/2014/main" id="{BFB5BD87-274E-4A94-AC42-796975E05407}"/>
                </a:ext>
              </a:extLst>
            </p:cNvPr>
            <p:cNvSpPr txBox="1"/>
            <p:nvPr/>
          </p:nvSpPr>
          <p:spPr>
            <a:xfrm>
              <a:off x="3180971" y="7905824"/>
              <a:ext cx="841897"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الثاني</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59" name="شكل حر: شكل 358">
              <a:extLst>
                <a:ext uri="{FF2B5EF4-FFF2-40B4-BE49-F238E27FC236}">
                  <a16:creationId xmlns:a16="http://schemas.microsoft.com/office/drawing/2014/main" id="{F0788E5F-E64A-4AC7-A9F7-9327A89D041A}"/>
                </a:ext>
              </a:extLst>
            </p:cNvPr>
            <p:cNvSpPr/>
            <p:nvPr/>
          </p:nvSpPr>
          <p:spPr>
            <a:xfrm>
              <a:off x="4065707" y="7973867"/>
              <a:ext cx="1044378" cy="72420"/>
            </a:xfrm>
            <a:custGeom>
              <a:avLst/>
              <a:gdLst>
                <a:gd name="connsiteX0" fmla="*/ 0 w 1044378"/>
                <a:gd name="connsiteY0" fmla="*/ 0 h 72420"/>
                <a:gd name="connsiteX1" fmla="*/ 1044379 w 1044378"/>
                <a:gd name="connsiteY1" fmla="*/ 0 h 72420"/>
                <a:gd name="connsiteX2" fmla="*/ 1044379 w 1044378"/>
                <a:gd name="connsiteY2" fmla="*/ 72420 h 72420"/>
                <a:gd name="connsiteX3" fmla="*/ 0 w 1044378"/>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0"/>
                  </a:lnTo>
                  <a:lnTo>
                    <a:pt x="0" y="72420"/>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60" name="شكل حر: شكل 359">
              <a:extLst>
                <a:ext uri="{FF2B5EF4-FFF2-40B4-BE49-F238E27FC236}">
                  <a16:creationId xmlns:a16="http://schemas.microsoft.com/office/drawing/2014/main" id="{3A89DBFE-35DB-4220-8929-ABFD801C1F68}"/>
                </a:ext>
              </a:extLst>
            </p:cNvPr>
            <p:cNvSpPr/>
            <p:nvPr/>
          </p:nvSpPr>
          <p:spPr>
            <a:xfrm>
              <a:off x="4065707" y="7973867"/>
              <a:ext cx="712769" cy="72420"/>
            </a:xfrm>
            <a:custGeom>
              <a:avLst/>
              <a:gdLst>
                <a:gd name="connsiteX0" fmla="*/ 0 w 712769"/>
                <a:gd name="connsiteY0" fmla="*/ 0 h 72420"/>
                <a:gd name="connsiteX1" fmla="*/ 712769 w 712769"/>
                <a:gd name="connsiteY1" fmla="*/ 0 h 72420"/>
                <a:gd name="connsiteX2" fmla="*/ 712769 w 712769"/>
                <a:gd name="connsiteY2" fmla="*/ 72420 h 72420"/>
                <a:gd name="connsiteX3" fmla="*/ 0 w 712769"/>
                <a:gd name="connsiteY3" fmla="*/ 72420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69" y="0"/>
                  </a:lnTo>
                  <a:lnTo>
                    <a:pt x="712769" y="72420"/>
                  </a:lnTo>
                  <a:lnTo>
                    <a:pt x="0" y="72420"/>
                  </a:lnTo>
                  <a:close/>
                </a:path>
              </a:pathLst>
            </a:custGeom>
            <a:solidFill>
              <a:srgbClr val="4E4EA1"/>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nvGrpSpPr>
          <p:cNvPr id="361" name="رسم 4">
            <a:extLst>
              <a:ext uri="{FF2B5EF4-FFF2-40B4-BE49-F238E27FC236}">
                <a16:creationId xmlns:a16="http://schemas.microsoft.com/office/drawing/2014/main" id="{5679BDC1-6F4C-4ECF-BA87-F0C1119D3B28}"/>
              </a:ext>
            </a:extLst>
          </p:cNvPr>
          <p:cNvGrpSpPr/>
          <p:nvPr/>
        </p:nvGrpSpPr>
        <p:grpSpPr>
          <a:xfrm flipH="1">
            <a:off x="287142" y="7905824"/>
            <a:ext cx="1928948" cy="215444"/>
            <a:chOff x="5348667" y="7905824"/>
            <a:chExt cx="1928948" cy="215444"/>
          </a:xfrm>
        </p:grpSpPr>
        <p:sp>
          <p:nvSpPr>
            <p:cNvPr id="362" name="مربع نص 361">
              <a:extLst>
                <a:ext uri="{FF2B5EF4-FFF2-40B4-BE49-F238E27FC236}">
                  <a16:creationId xmlns:a16="http://schemas.microsoft.com/office/drawing/2014/main" id="{22BE1E67-A9C7-4A38-A1D5-1BA28FFBBAF5}"/>
                </a:ext>
              </a:extLst>
            </p:cNvPr>
            <p:cNvSpPr txBox="1"/>
            <p:nvPr/>
          </p:nvSpPr>
          <p:spPr>
            <a:xfrm>
              <a:off x="5348667" y="7905824"/>
              <a:ext cx="931665"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الخامس</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63" name="شكل حر: شكل 362">
              <a:extLst>
                <a:ext uri="{FF2B5EF4-FFF2-40B4-BE49-F238E27FC236}">
                  <a16:creationId xmlns:a16="http://schemas.microsoft.com/office/drawing/2014/main" id="{5216F74F-D87E-4E10-B2CE-9208A76CCC5D}"/>
                </a:ext>
              </a:extLst>
            </p:cNvPr>
            <p:cNvSpPr/>
            <p:nvPr/>
          </p:nvSpPr>
          <p:spPr>
            <a:xfrm>
              <a:off x="6233237" y="7973867"/>
              <a:ext cx="1044378" cy="72420"/>
            </a:xfrm>
            <a:custGeom>
              <a:avLst/>
              <a:gdLst>
                <a:gd name="connsiteX0" fmla="*/ 0 w 1044378"/>
                <a:gd name="connsiteY0" fmla="*/ 0 h 72420"/>
                <a:gd name="connsiteX1" fmla="*/ 1044379 w 1044378"/>
                <a:gd name="connsiteY1" fmla="*/ 0 h 72420"/>
                <a:gd name="connsiteX2" fmla="*/ 1044379 w 1044378"/>
                <a:gd name="connsiteY2" fmla="*/ 72420 h 72420"/>
                <a:gd name="connsiteX3" fmla="*/ 0 w 1044378"/>
                <a:gd name="connsiteY3" fmla="*/ 72420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0"/>
                  </a:lnTo>
                  <a:lnTo>
                    <a:pt x="0" y="72420"/>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64" name="شكل حر: شكل 363">
              <a:extLst>
                <a:ext uri="{FF2B5EF4-FFF2-40B4-BE49-F238E27FC236}">
                  <a16:creationId xmlns:a16="http://schemas.microsoft.com/office/drawing/2014/main" id="{1B744B78-24DC-461B-9923-22EB33FA7F3A}"/>
                </a:ext>
              </a:extLst>
            </p:cNvPr>
            <p:cNvSpPr/>
            <p:nvPr/>
          </p:nvSpPr>
          <p:spPr>
            <a:xfrm>
              <a:off x="6233237" y="7973867"/>
              <a:ext cx="712769" cy="72420"/>
            </a:xfrm>
            <a:custGeom>
              <a:avLst/>
              <a:gdLst>
                <a:gd name="connsiteX0" fmla="*/ 0 w 712769"/>
                <a:gd name="connsiteY0" fmla="*/ 0 h 72420"/>
                <a:gd name="connsiteX1" fmla="*/ 712770 w 712769"/>
                <a:gd name="connsiteY1" fmla="*/ 0 h 72420"/>
                <a:gd name="connsiteX2" fmla="*/ 712770 w 712769"/>
                <a:gd name="connsiteY2" fmla="*/ 72420 h 72420"/>
                <a:gd name="connsiteX3" fmla="*/ 0 w 712769"/>
                <a:gd name="connsiteY3" fmla="*/ 72420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70" y="0"/>
                  </a:lnTo>
                  <a:lnTo>
                    <a:pt x="712770" y="72420"/>
                  </a:lnTo>
                  <a:lnTo>
                    <a:pt x="0" y="72420"/>
                  </a:lnTo>
                  <a:close/>
                </a:path>
              </a:pathLst>
            </a:custGeom>
            <a:solidFill>
              <a:srgbClr val="4E4EA1"/>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nvGrpSpPr>
          <p:cNvPr id="366" name="رسم 4">
            <a:extLst>
              <a:ext uri="{FF2B5EF4-FFF2-40B4-BE49-F238E27FC236}">
                <a16:creationId xmlns:a16="http://schemas.microsoft.com/office/drawing/2014/main" id="{5679BDC1-6F4C-4ECF-BA87-F0C1119D3B28}"/>
              </a:ext>
            </a:extLst>
          </p:cNvPr>
          <p:cNvGrpSpPr/>
          <p:nvPr/>
        </p:nvGrpSpPr>
        <p:grpSpPr>
          <a:xfrm flipH="1">
            <a:off x="2454672" y="8186218"/>
            <a:ext cx="1929114" cy="215444"/>
            <a:chOff x="3180971" y="8186218"/>
            <a:chExt cx="1929114" cy="215444"/>
          </a:xfrm>
        </p:grpSpPr>
        <p:sp>
          <p:nvSpPr>
            <p:cNvPr id="367" name="مربع نص 366">
              <a:extLst>
                <a:ext uri="{FF2B5EF4-FFF2-40B4-BE49-F238E27FC236}">
                  <a16:creationId xmlns:a16="http://schemas.microsoft.com/office/drawing/2014/main" id="{2BC0C43F-A755-4A58-B3DA-61B173EA5452}"/>
                </a:ext>
              </a:extLst>
            </p:cNvPr>
            <p:cNvSpPr txBox="1"/>
            <p:nvPr/>
          </p:nvSpPr>
          <p:spPr>
            <a:xfrm>
              <a:off x="3180971" y="8186218"/>
              <a:ext cx="829073"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الثالث</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68" name="شكل حر: شكل 367">
              <a:extLst>
                <a:ext uri="{FF2B5EF4-FFF2-40B4-BE49-F238E27FC236}">
                  <a16:creationId xmlns:a16="http://schemas.microsoft.com/office/drawing/2014/main" id="{E22A5250-44E6-4355-8103-48396E5D49B5}"/>
                </a:ext>
              </a:extLst>
            </p:cNvPr>
            <p:cNvSpPr/>
            <p:nvPr/>
          </p:nvSpPr>
          <p:spPr>
            <a:xfrm>
              <a:off x="4065707" y="8254655"/>
              <a:ext cx="1044378" cy="72420"/>
            </a:xfrm>
            <a:custGeom>
              <a:avLst/>
              <a:gdLst>
                <a:gd name="connsiteX0" fmla="*/ 0 w 1044378"/>
                <a:gd name="connsiteY0" fmla="*/ 0 h 72420"/>
                <a:gd name="connsiteX1" fmla="*/ 1044379 w 1044378"/>
                <a:gd name="connsiteY1" fmla="*/ 0 h 72420"/>
                <a:gd name="connsiteX2" fmla="*/ 1044379 w 1044378"/>
                <a:gd name="connsiteY2" fmla="*/ 72421 h 72420"/>
                <a:gd name="connsiteX3" fmla="*/ 0 w 1044378"/>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1"/>
                  </a:lnTo>
                  <a:lnTo>
                    <a:pt x="0" y="72421"/>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69" name="شكل حر: شكل 368">
              <a:extLst>
                <a:ext uri="{FF2B5EF4-FFF2-40B4-BE49-F238E27FC236}">
                  <a16:creationId xmlns:a16="http://schemas.microsoft.com/office/drawing/2014/main" id="{1043B012-B0EF-4B3D-A037-9120680FAF29}"/>
                </a:ext>
              </a:extLst>
            </p:cNvPr>
            <p:cNvSpPr/>
            <p:nvPr/>
          </p:nvSpPr>
          <p:spPr>
            <a:xfrm>
              <a:off x="4065707" y="8254655"/>
              <a:ext cx="712769" cy="72420"/>
            </a:xfrm>
            <a:custGeom>
              <a:avLst/>
              <a:gdLst>
                <a:gd name="connsiteX0" fmla="*/ 0 w 712769"/>
                <a:gd name="connsiteY0" fmla="*/ 0 h 72420"/>
                <a:gd name="connsiteX1" fmla="*/ 712769 w 712769"/>
                <a:gd name="connsiteY1" fmla="*/ 0 h 72420"/>
                <a:gd name="connsiteX2" fmla="*/ 712769 w 712769"/>
                <a:gd name="connsiteY2" fmla="*/ 72421 h 72420"/>
                <a:gd name="connsiteX3" fmla="*/ 0 w 712769"/>
                <a:gd name="connsiteY3" fmla="*/ 72421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69" y="0"/>
                  </a:lnTo>
                  <a:lnTo>
                    <a:pt x="712769" y="72421"/>
                  </a:lnTo>
                  <a:lnTo>
                    <a:pt x="0" y="72421"/>
                  </a:lnTo>
                  <a:close/>
                </a:path>
              </a:pathLst>
            </a:custGeom>
            <a:solidFill>
              <a:srgbClr val="4E4EA1"/>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nvGrpSpPr>
          <p:cNvPr id="372" name="رسم 4">
            <a:extLst>
              <a:ext uri="{FF2B5EF4-FFF2-40B4-BE49-F238E27FC236}">
                <a16:creationId xmlns:a16="http://schemas.microsoft.com/office/drawing/2014/main" id="{5679BDC1-6F4C-4ECF-BA87-F0C1119D3B28}"/>
              </a:ext>
            </a:extLst>
          </p:cNvPr>
          <p:cNvGrpSpPr/>
          <p:nvPr/>
        </p:nvGrpSpPr>
        <p:grpSpPr>
          <a:xfrm flipH="1">
            <a:off x="287142" y="8186218"/>
            <a:ext cx="1928948" cy="215444"/>
            <a:chOff x="5348667" y="8186218"/>
            <a:chExt cx="1928948" cy="215444"/>
          </a:xfrm>
        </p:grpSpPr>
        <p:sp>
          <p:nvSpPr>
            <p:cNvPr id="373" name="مربع نص 372">
              <a:extLst>
                <a:ext uri="{FF2B5EF4-FFF2-40B4-BE49-F238E27FC236}">
                  <a16:creationId xmlns:a16="http://schemas.microsoft.com/office/drawing/2014/main" id="{44CBE3B4-D2C0-4F43-9110-157334EEFDCF}"/>
                </a:ext>
              </a:extLst>
            </p:cNvPr>
            <p:cNvSpPr txBox="1"/>
            <p:nvPr/>
          </p:nvSpPr>
          <p:spPr>
            <a:xfrm>
              <a:off x="5348667" y="8186218"/>
              <a:ext cx="954107" cy="215444"/>
            </a:xfrm>
            <a:prstGeom prst="rect">
              <a:avLst/>
            </a:prstGeom>
            <a:noFill/>
          </p:spPr>
          <p:txBody>
            <a:bodyPr wrap="none" rtlCol="1">
              <a:spAutoFit/>
            </a:bodyPr>
            <a:lstStyle/>
            <a:p>
              <a:pPr algn="r" rtl="1"/>
              <a:r>
                <a:rPr lang="ar-SA" sz="800" dirty="0">
                  <a:solidFill>
                    <a:srgbClr val="3E3F44"/>
                  </a:solidFill>
                  <a:latin typeface="Expo Arabic Light" panose="00000400000000000000" pitchFamily="2" charset="-78"/>
                  <a:cs typeface="Expo Arabic Light" panose="00000400000000000000" pitchFamily="2" charset="-78"/>
                  <a:sym typeface="Arial"/>
                  <a:rtl val="0"/>
                </a:rPr>
                <a:t>الاهتمام السادس</a:t>
              </a:r>
              <a:endParaRPr lang="ar-SA" sz="800" spc="0" baseline="0" dirty="0">
                <a:solidFill>
                  <a:srgbClr val="3E3F44"/>
                </a:solidFill>
                <a:latin typeface="Expo Arabic Light" panose="00000400000000000000" pitchFamily="2" charset="-78"/>
                <a:cs typeface="Expo Arabic Light" panose="00000400000000000000" pitchFamily="2" charset="-78"/>
                <a:sym typeface="Arial"/>
                <a:rtl val="0"/>
              </a:endParaRPr>
            </a:p>
          </p:txBody>
        </p:sp>
        <p:sp>
          <p:nvSpPr>
            <p:cNvPr id="374" name="شكل حر: شكل 373">
              <a:extLst>
                <a:ext uri="{FF2B5EF4-FFF2-40B4-BE49-F238E27FC236}">
                  <a16:creationId xmlns:a16="http://schemas.microsoft.com/office/drawing/2014/main" id="{506527B9-95F2-4A4D-B904-CFA41DC615D9}"/>
                </a:ext>
              </a:extLst>
            </p:cNvPr>
            <p:cNvSpPr/>
            <p:nvPr/>
          </p:nvSpPr>
          <p:spPr>
            <a:xfrm>
              <a:off x="6233237" y="8254655"/>
              <a:ext cx="1044378" cy="72420"/>
            </a:xfrm>
            <a:custGeom>
              <a:avLst/>
              <a:gdLst>
                <a:gd name="connsiteX0" fmla="*/ 0 w 1044378"/>
                <a:gd name="connsiteY0" fmla="*/ 0 h 72420"/>
                <a:gd name="connsiteX1" fmla="*/ 1044379 w 1044378"/>
                <a:gd name="connsiteY1" fmla="*/ 0 h 72420"/>
                <a:gd name="connsiteX2" fmla="*/ 1044379 w 1044378"/>
                <a:gd name="connsiteY2" fmla="*/ 72421 h 72420"/>
                <a:gd name="connsiteX3" fmla="*/ 0 w 1044378"/>
                <a:gd name="connsiteY3" fmla="*/ 72421 h 72420"/>
              </a:gdLst>
              <a:ahLst/>
              <a:cxnLst>
                <a:cxn ang="0">
                  <a:pos x="connsiteX0" y="connsiteY0"/>
                </a:cxn>
                <a:cxn ang="0">
                  <a:pos x="connsiteX1" y="connsiteY1"/>
                </a:cxn>
                <a:cxn ang="0">
                  <a:pos x="connsiteX2" y="connsiteY2"/>
                </a:cxn>
                <a:cxn ang="0">
                  <a:pos x="connsiteX3" y="connsiteY3"/>
                </a:cxn>
              </a:cxnLst>
              <a:rect l="l" t="t" r="r" b="b"/>
              <a:pathLst>
                <a:path w="1044378" h="72420">
                  <a:moveTo>
                    <a:pt x="0" y="0"/>
                  </a:moveTo>
                  <a:lnTo>
                    <a:pt x="1044379" y="0"/>
                  </a:lnTo>
                  <a:lnTo>
                    <a:pt x="1044379" y="72421"/>
                  </a:lnTo>
                  <a:lnTo>
                    <a:pt x="0" y="72421"/>
                  </a:lnTo>
                  <a:close/>
                </a:path>
              </a:pathLst>
            </a:custGeom>
            <a:solidFill>
              <a:srgbClr val="949699"/>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sp>
          <p:nvSpPr>
            <p:cNvPr id="375" name="شكل حر: شكل 374">
              <a:extLst>
                <a:ext uri="{FF2B5EF4-FFF2-40B4-BE49-F238E27FC236}">
                  <a16:creationId xmlns:a16="http://schemas.microsoft.com/office/drawing/2014/main" id="{6E4704A0-2D8A-4915-9E58-E67C191923C3}"/>
                </a:ext>
              </a:extLst>
            </p:cNvPr>
            <p:cNvSpPr/>
            <p:nvPr/>
          </p:nvSpPr>
          <p:spPr>
            <a:xfrm>
              <a:off x="6233237" y="8254655"/>
              <a:ext cx="712769" cy="72420"/>
            </a:xfrm>
            <a:custGeom>
              <a:avLst/>
              <a:gdLst>
                <a:gd name="connsiteX0" fmla="*/ 0 w 712769"/>
                <a:gd name="connsiteY0" fmla="*/ 0 h 72420"/>
                <a:gd name="connsiteX1" fmla="*/ 712770 w 712769"/>
                <a:gd name="connsiteY1" fmla="*/ 0 h 72420"/>
                <a:gd name="connsiteX2" fmla="*/ 712770 w 712769"/>
                <a:gd name="connsiteY2" fmla="*/ 72421 h 72420"/>
                <a:gd name="connsiteX3" fmla="*/ 0 w 712769"/>
                <a:gd name="connsiteY3" fmla="*/ 72421 h 72420"/>
              </a:gdLst>
              <a:ahLst/>
              <a:cxnLst>
                <a:cxn ang="0">
                  <a:pos x="connsiteX0" y="connsiteY0"/>
                </a:cxn>
                <a:cxn ang="0">
                  <a:pos x="connsiteX1" y="connsiteY1"/>
                </a:cxn>
                <a:cxn ang="0">
                  <a:pos x="connsiteX2" y="connsiteY2"/>
                </a:cxn>
                <a:cxn ang="0">
                  <a:pos x="connsiteX3" y="connsiteY3"/>
                </a:cxn>
              </a:cxnLst>
              <a:rect l="l" t="t" r="r" b="b"/>
              <a:pathLst>
                <a:path w="712769" h="72420">
                  <a:moveTo>
                    <a:pt x="0" y="0"/>
                  </a:moveTo>
                  <a:lnTo>
                    <a:pt x="712770" y="0"/>
                  </a:lnTo>
                  <a:lnTo>
                    <a:pt x="712770" y="72421"/>
                  </a:lnTo>
                  <a:lnTo>
                    <a:pt x="0" y="72421"/>
                  </a:lnTo>
                  <a:close/>
                </a:path>
              </a:pathLst>
            </a:custGeom>
            <a:solidFill>
              <a:srgbClr val="4E4EA1"/>
            </a:solidFill>
            <a:ln w="12695" cap="flat">
              <a:noFill/>
              <a:prstDash val="solid"/>
              <a:miter/>
            </a:ln>
          </p:spPr>
          <p:txBody>
            <a:bodyPr rtlCol="1" anchor="ctr"/>
            <a:lstStyle/>
            <a:p>
              <a:pPr algn="r" rtl="1"/>
              <a:endParaRPr lang="ar-SA">
                <a:latin typeface="Expo Arabic Light" panose="00000400000000000000" pitchFamily="2" charset="-78"/>
                <a:cs typeface="Expo Arabic Light" panose="00000400000000000000" pitchFamily="2" charset="-78"/>
              </a:endParaRPr>
            </a:p>
          </p:txBody>
        </p:sp>
      </p:grpSp>
      <p:grpSp>
        <p:nvGrpSpPr>
          <p:cNvPr id="377" name="رسم 4">
            <a:extLst>
              <a:ext uri="{FF2B5EF4-FFF2-40B4-BE49-F238E27FC236}">
                <a16:creationId xmlns:a16="http://schemas.microsoft.com/office/drawing/2014/main" id="{5679BDC1-6F4C-4ECF-BA87-F0C1119D3B28}"/>
              </a:ext>
            </a:extLst>
          </p:cNvPr>
          <p:cNvGrpSpPr/>
          <p:nvPr/>
        </p:nvGrpSpPr>
        <p:grpSpPr>
          <a:xfrm flipH="1">
            <a:off x="1006264" y="7085765"/>
            <a:ext cx="2566477" cy="292222"/>
            <a:chOff x="3992016" y="7085765"/>
            <a:chExt cx="2566477" cy="292222"/>
          </a:xfrm>
        </p:grpSpPr>
        <p:sp>
          <p:nvSpPr>
            <p:cNvPr id="378" name="شكل حر: شكل 377">
              <a:extLst>
                <a:ext uri="{FF2B5EF4-FFF2-40B4-BE49-F238E27FC236}">
                  <a16:creationId xmlns:a16="http://schemas.microsoft.com/office/drawing/2014/main" id="{8444BF4B-EA04-4758-8C8E-B98ADE920A39}"/>
                </a:ext>
              </a:extLst>
            </p:cNvPr>
            <p:cNvSpPr/>
            <p:nvPr/>
          </p:nvSpPr>
          <p:spPr>
            <a:xfrm>
              <a:off x="3992016" y="7085765"/>
              <a:ext cx="2566477" cy="292222"/>
            </a:xfrm>
            <a:custGeom>
              <a:avLst/>
              <a:gdLst>
                <a:gd name="connsiteX0" fmla="*/ 2304748 w 2566477"/>
                <a:gd name="connsiteY0" fmla="*/ 292223 h 292222"/>
                <a:gd name="connsiteX1" fmla="*/ 0 w 2566477"/>
                <a:gd name="connsiteY1" fmla="*/ 292223 h 292222"/>
                <a:gd name="connsiteX2" fmla="*/ 0 w 2566477"/>
                <a:gd name="connsiteY2" fmla="*/ 0 h 292222"/>
                <a:gd name="connsiteX3" fmla="*/ 2566478 w 2566477"/>
                <a:gd name="connsiteY3" fmla="*/ 0 h 292222"/>
                <a:gd name="connsiteX4" fmla="*/ 2304748 w 2566477"/>
                <a:gd name="connsiteY4" fmla="*/ 292223 h 292222"/>
                <a:gd name="connsiteX5" fmla="*/ 11435 w 2566477"/>
                <a:gd name="connsiteY5" fmla="*/ 279517 h 292222"/>
                <a:gd name="connsiteX6" fmla="*/ 2299666 w 2566477"/>
                <a:gd name="connsiteY6" fmla="*/ 279517 h 292222"/>
                <a:gd name="connsiteX7" fmla="*/ 2539796 w 2566477"/>
                <a:gd name="connsiteY7" fmla="*/ 11434 h 292222"/>
                <a:gd name="connsiteX8" fmla="*/ 11435 w 2566477"/>
                <a:gd name="connsiteY8" fmla="*/ 11434 h 292222"/>
                <a:gd name="connsiteX9" fmla="*/ 11435 w 2566477"/>
                <a:gd name="connsiteY9" fmla="*/ 279517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6477" h="292222">
                  <a:moveTo>
                    <a:pt x="2304748" y="292223"/>
                  </a:moveTo>
                  <a:lnTo>
                    <a:pt x="0" y="292223"/>
                  </a:lnTo>
                  <a:lnTo>
                    <a:pt x="0" y="0"/>
                  </a:lnTo>
                  <a:lnTo>
                    <a:pt x="2566478" y="0"/>
                  </a:lnTo>
                  <a:lnTo>
                    <a:pt x="2304748" y="292223"/>
                  </a:lnTo>
                  <a:close/>
                  <a:moveTo>
                    <a:pt x="11435" y="279517"/>
                  </a:moveTo>
                  <a:lnTo>
                    <a:pt x="2299666" y="279517"/>
                  </a:lnTo>
                  <a:lnTo>
                    <a:pt x="2539796" y="11434"/>
                  </a:lnTo>
                  <a:lnTo>
                    <a:pt x="11435" y="11434"/>
                  </a:lnTo>
                  <a:lnTo>
                    <a:pt x="11435" y="279517"/>
                  </a:ln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379" name="شكل حر: شكل 378">
              <a:extLst>
                <a:ext uri="{FF2B5EF4-FFF2-40B4-BE49-F238E27FC236}">
                  <a16:creationId xmlns:a16="http://schemas.microsoft.com/office/drawing/2014/main" id="{26F32871-3473-4F0C-85A7-9A1C163559EE}"/>
                </a:ext>
              </a:extLst>
            </p:cNvPr>
            <p:cNvSpPr/>
            <p:nvPr/>
          </p:nvSpPr>
          <p:spPr>
            <a:xfrm>
              <a:off x="6298035" y="7085765"/>
              <a:ext cx="260459" cy="292222"/>
            </a:xfrm>
            <a:custGeom>
              <a:avLst/>
              <a:gdLst>
                <a:gd name="connsiteX0" fmla="*/ 260459 w 260459"/>
                <a:gd name="connsiteY0" fmla="*/ 0 h 292222"/>
                <a:gd name="connsiteX1" fmla="*/ 0 w 260459"/>
                <a:gd name="connsiteY1" fmla="*/ 292223 h 292222"/>
                <a:gd name="connsiteX2" fmla="*/ 260459 w 260459"/>
                <a:gd name="connsiteY2" fmla="*/ 292223 h 292222"/>
              </a:gdLst>
              <a:ahLst/>
              <a:cxnLst>
                <a:cxn ang="0">
                  <a:pos x="connsiteX0" y="connsiteY0"/>
                </a:cxn>
                <a:cxn ang="0">
                  <a:pos x="connsiteX1" y="connsiteY1"/>
                </a:cxn>
                <a:cxn ang="0">
                  <a:pos x="connsiteX2" y="connsiteY2"/>
                </a:cxn>
              </a:cxnLst>
              <a:rect l="l" t="t" r="r" b="b"/>
              <a:pathLst>
                <a:path w="260459" h="292222">
                  <a:moveTo>
                    <a:pt x="260459" y="0"/>
                  </a:moveTo>
                  <a:lnTo>
                    <a:pt x="0" y="292223"/>
                  </a:lnTo>
                  <a:lnTo>
                    <a:pt x="260459" y="292223"/>
                  </a:lnTo>
                  <a:close/>
                </a:path>
              </a:pathLst>
            </a:custGeom>
            <a:solidFill>
              <a:srgbClr val="4E4EA1"/>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394" name="مربع نص 393">
            <a:extLst>
              <a:ext uri="{FF2B5EF4-FFF2-40B4-BE49-F238E27FC236}">
                <a16:creationId xmlns:a16="http://schemas.microsoft.com/office/drawing/2014/main" id="{9B1D23ED-DFB5-4B2B-9A00-BAF983BEAB62}"/>
              </a:ext>
            </a:extLst>
          </p:cNvPr>
          <p:cNvSpPr txBox="1"/>
          <p:nvPr/>
        </p:nvSpPr>
        <p:spPr>
          <a:xfrm flipH="1">
            <a:off x="1721234" y="7071973"/>
            <a:ext cx="1151277" cy="323294"/>
          </a:xfrm>
          <a:prstGeom prst="rect">
            <a:avLst/>
          </a:prstGeom>
          <a:noFill/>
        </p:spPr>
        <p:txBody>
          <a:bodyPr wrap="none" rtlCol="1">
            <a:spAutoFit/>
          </a:bodyPr>
          <a:lstStyle/>
          <a:p>
            <a:pPr algn="r" rtl="1"/>
            <a:r>
              <a:rPr lang="ar-SA" sz="1501" dirty="0">
                <a:solidFill>
                  <a:srgbClr val="48484A"/>
                </a:solidFill>
                <a:latin typeface="Expo Arabic Medium" panose="00000600000000000000" pitchFamily="2" charset="-78"/>
                <a:cs typeface="Expo Arabic Medium" panose="00000600000000000000" pitchFamily="2" charset="-78"/>
                <a:sym typeface="Arial"/>
                <a:rtl val="0"/>
              </a:rPr>
              <a:t>الاهتمـامـات</a:t>
            </a:r>
            <a:endParaRPr lang="ar-SA" sz="1501" spc="0" baseline="0" dirty="0">
              <a:solidFill>
                <a:srgbClr val="48484A"/>
              </a:solidFill>
              <a:latin typeface="Expo Arabic Medium" panose="00000600000000000000" pitchFamily="2" charset="-78"/>
              <a:cs typeface="Expo Arabic Medium" panose="00000600000000000000" pitchFamily="2" charset="-78"/>
              <a:sym typeface="Arial"/>
              <a:rtl val="0"/>
            </a:endParaRPr>
          </a:p>
        </p:txBody>
      </p:sp>
      <p:sp>
        <p:nvSpPr>
          <p:cNvPr id="1153" name="مربع نص 1152">
            <a:extLst>
              <a:ext uri="{FF2B5EF4-FFF2-40B4-BE49-F238E27FC236}">
                <a16:creationId xmlns:a16="http://schemas.microsoft.com/office/drawing/2014/main" id="{0CCA54E6-041E-48AC-875E-C8960C0398AD}"/>
              </a:ext>
            </a:extLst>
          </p:cNvPr>
          <p:cNvSpPr txBox="1"/>
          <p:nvPr/>
        </p:nvSpPr>
        <p:spPr>
          <a:xfrm flipH="1">
            <a:off x="1992661" y="8973390"/>
            <a:ext cx="723275" cy="323294"/>
          </a:xfrm>
          <a:prstGeom prst="rect">
            <a:avLst/>
          </a:prstGeom>
          <a:noFill/>
        </p:spPr>
        <p:txBody>
          <a:bodyPr wrap="none" rtlCol="1">
            <a:spAutoFit/>
          </a:bodyPr>
          <a:lstStyle/>
          <a:p>
            <a:pPr algn="r" rtl="1"/>
            <a:r>
              <a:rPr lang="ar-SA" sz="1501" spc="0" baseline="0" dirty="0">
                <a:solidFill>
                  <a:srgbClr val="48484A"/>
                </a:solidFill>
                <a:latin typeface="Expo Arabic Medium" panose="00000600000000000000" pitchFamily="2" charset="-78"/>
                <a:cs typeface="Expo Arabic Medium" panose="00000600000000000000" pitchFamily="2" charset="-78"/>
                <a:sym typeface="Arial"/>
                <a:rtl val="0"/>
              </a:rPr>
              <a:t>الخبــرة</a:t>
            </a:r>
          </a:p>
        </p:txBody>
      </p:sp>
      <p:grpSp>
        <p:nvGrpSpPr>
          <p:cNvPr id="1154" name="رسم 4">
            <a:extLst>
              <a:ext uri="{FF2B5EF4-FFF2-40B4-BE49-F238E27FC236}">
                <a16:creationId xmlns:a16="http://schemas.microsoft.com/office/drawing/2014/main" id="{5679BDC1-6F4C-4ECF-BA87-F0C1119D3B28}"/>
              </a:ext>
            </a:extLst>
          </p:cNvPr>
          <p:cNvGrpSpPr/>
          <p:nvPr/>
        </p:nvGrpSpPr>
        <p:grpSpPr>
          <a:xfrm flipH="1">
            <a:off x="1006264" y="8983941"/>
            <a:ext cx="2566477" cy="292222"/>
            <a:chOff x="3992016" y="8983941"/>
            <a:chExt cx="2566477" cy="292222"/>
          </a:xfrm>
        </p:grpSpPr>
        <p:sp>
          <p:nvSpPr>
            <p:cNvPr id="1155" name="شكل حر: شكل 1154">
              <a:extLst>
                <a:ext uri="{FF2B5EF4-FFF2-40B4-BE49-F238E27FC236}">
                  <a16:creationId xmlns:a16="http://schemas.microsoft.com/office/drawing/2014/main" id="{731ACA4B-E27D-4BFF-96AB-26126F76148B}"/>
                </a:ext>
              </a:extLst>
            </p:cNvPr>
            <p:cNvSpPr/>
            <p:nvPr/>
          </p:nvSpPr>
          <p:spPr>
            <a:xfrm>
              <a:off x="3992016" y="8983941"/>
              <a:ext cx="2566477" cy="292222"/>
            </a:xfrm>
            <a:custGeom>
              <a:avLst/>
              <a:gdLst>
                <a:gd name="connsiteX0" fmla="*/ 2304748 w 2566477"/>
                <a:gd name="connsiteY0" fmla="*/ 292223 h 292222"/>
                <a:gd name="connsiteX1" fmla="*/ 0 w 2566477"/>
                <a:gd name="connsiteY1" fmla="*/ 292223 h 292222"/>
                <a:gd name="connsiteX2" fmla="*/ 0 w 2566477"/>
                <a:gd name="connsiteY2" fmla="*/ 0 h 292222"/>
                <a:gd name="connsiteX3" fmla="*/ 2566478 w 2566477"/>
                <a:gd name="connsiteY3" fmla="*/ 0 h 292222"/>
                <a:gd name="connsiteX4" fmla="*/ 2304748 w 2566477"/>
                <a:gd name="connsiteY4" fmla="*/ 292223 h 292222"/>
                <a:gd name="connsiteX5" fmla="*/ 11435 w 2566477"/>
                <a:gd name="connsiteY5" fmla="*/ 280788 h 292222"/>
                <a:gd name="connsiteX6" fmla="*/ 2299666 w 2566477"/>
                <a:gd name="connsiteY6" fmla="*/ 280788 h 292222"/>
                <a:gd name="connsiteX7" fmla="*/ 2539796 w 2566477"/>
                <a:gd name="connsiteY7" fmla="*/ 12705 h 292222"/>
                <a:gd name="connsiteX8" fmla="*/ 11435 w 2566477"/>
                <a:gd name="connsiteY8" fmla="*/ 12705 h 292222"/>
                <a:gd name="connsiteX9" fmla="*/ 11435 w 2566477"/>
                <a:gd name="connsiteY9" fmla="*/ 280788 h 29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6477" h="292222">
                  <a:moveTo>
                    <a:pt x="2304748" y="292223"/>
                  </a:moveTo>
                  <a:lnTo>
                    <a:pt x="0" y="292223"/>
                  </a:lnTo>
                  <a:lnTo>
                    <a:pt x="0" y="0"/>
                  </a:lnTo>
                  <a:lnTo>
                    <a:pt x="2566478" y="0"/>
                  </a:lnTo>
                  <a:lnTo>
                    <a:pt x="2304748" y="292223"/>
                  </a:lnTo>
                  <a:close/>
                  <a:moveTo>
                    <a:pt x="11435" y="280788"/>
                  </a:moveTo>
                  <a:lnTo>
                    <a:pt x="2299666" y="280788"/>
                  </a:lnTo>
                  <a:lnTo>
                    <a:pt x="2539796" y="12705"/>
                  </a:lnTo>
                  <a:lnTo>
                    <a:pt x="11435" y="12705"/>
                  </a:lnTo>
                  <a:lnTo>
                    <a:pt x="11435" y="280788"/>
                  </a:lnTo>
                  <a:close/>
                </a:path>
              </a:pathLst>
            </a:custGeom>
            <a:solidFill>
              <a:srgbClr val="3E3F44"/>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sp>
          <p:nvSpPr>
            <p:cNvPr id="1156" name="شكل حر: شكل 1155">
              <a:extLst>
                <a:ext uri="{FF2B5EF4-FFF2-40B4-BE49-F238E27FC236}">
                  <a16:creationId xmlns:a16="http://schemas.microsoft.com/office/drawing/2014/main" id="{955D682E-2B7F-4C55-8CC0-7B9B5E2C897A}"/>
                </a:ext>
              </a:extLst>
            </p:cNvPr>
            <p:cNvSpPr/>
            <p:nvPr/>
          </p:nvSpPr>
          <p:spPr>
            <a:xfrm>
              <a:off x="6292955" y="8985212"/>
              <a:ext cx="260459" cy="290951"/>
            </a:xfrm>
            <a:custGeom>
              <a:avLst/>
              <a:gdLst>
                <a:gd name="connsiteX0" fmla="*/ 260459 w 260459"/>
                <a:gd name="connsiteY0" fmla="*/ 0 h 290951"/>
                <a:gd name="connsiteX1" fmla="*/ 0 w 260459"/>
                <a:gd name="connsiteY1" fmla="*/ 290952 h 290951"/>
                <a:gd name="connsiteX2" fmla="*/ 260459 w 260459"/>
                <a:gd name="connsiteY2" fmla="*/ 290952 h 290951"/>
              </a:gdLst>
              <a:ahLst/>
              <a:cxnLst>
                <a:cxn ang="0">
                  <a:pos x="connsiteX0" y="connsiteY0"/>
                </a:cxn>
                <a:cxn ang="0">
                  <a:pos x="connsiteX1" y="connsiteY1"/>
                </a:cxn>
                <a:cxn ang="0">
                  <a:pos x="connsiteX2" y="connsiteY2"/>
                </a:cxn>
              </a:cxnLst>
              <a:rect l="l" t="t" r="r" b="b"/>
              <a:pathLst>
                <a:path w="260459" h="290951">
                  <a:moveTo>
                    <a:pt x="260459" y="0"/>
                  </a:moveTo>
                  <a:lnTo>
                    <a:pt x="0" y="290952"/>
                  </a:lnTo>
                  <a:lnTo>
                    <a:pt x="260459" y="290952"/>
                  </a:lnTo>
                  <a:close/>
                </a:path>
              </a:pathLst>
            </a:custGeom>
            <a:solidFill>
              <a:srgbClr val="4E4EA1"/>
            </a:solidFill>
            <a:ln w="12695" cap="flat">
              <a:noFill/>
              <a:prstDash val="solid"/>
              <a:miter/>
            </a:ln>
          </p:spPr>
          <p:txBody>
            <a:bodyPr rtlCol="1" anchor="ctr"/>
            <a:lstStyle/>
            <a:p>
              <a:pPr algn="r" rtl="1"/>
              <a:endParaRPr lang="ar-SA">
                <a:latin typeface="Expo Arabic Medium" panose="00000600000000000000" pitchFamily="2" charset="-78"/>
                <a:cs typeface="Expo Arabic Medium" panose="00000600000000000000" pitchFamily="2" charset="-78"/>
              </a:endParaRPr>
            </a:p>
          </p:txBody>
        </p:sp>
      </p:grpSp>
      <p:sp>
        <p:nvSpPr>
          <p:cNvPr id="2" name="مربع نص 1">
            <a:extLst>
              <a:ext uri="{FF2B5EF4-FFF2-40B4-BE49-F238E27FC236}">
                <a16:creationId xmlns:a16="http://schemas.microsoft.com/office/drawing/2014/main" id="{F0188AC4-1857-4547-8CB3-1E4F9C543A55}"/>
              </a:ext>
            </a:extLst>
          </p:cNvPr>
          <p:cNvSpPr txBox="1"/>
          <p:nvPr/>
        </p:nvSpPr>
        <p:spPr>
          <a:xfrm>
            <a:off x="474313" y="1216393"/>
            <a:ext cx="3657866" cy="638636"/>
          </a:xfrm>
          <a:prstGeom prst="rect">
            <a:avLst/>
          </a:prstGeom>
          <a:noFill/>
        </p:spPr>
        <p:txBody>
          <a:bodyPr wrap="square" rtlCol="1">
            <a:spAutoFit/>
          </a:bodyPr>
          <a:lstStyle/>
          <a:p>
            <a:pPr algn="justLow" rtl="1">
              <a:lnSpc>
                <a:spcPct val="120000"/>
              </a:lnSpc>
            </a:pPr>
            <a:r>
              <a:rPr lang="ar-SA" sz="1000" dirty="0">
                <a:solidFill>
                  <a:schemeClr val="tx1">
                    <a:lumMod val="75000"/>
                    <a:lumOff val="25000"/>
                  </a:schemeClr>
                </a:solidFill>
                <a:latin typeface="Expo Arabic Light" panose="00000400000000000000" pitchFamily="2" charset="-78"/>
                <a:cs typeface="Expo Arabic Light" panose="00000400000000000000" pitchFamily="2" charset="-78"/>
              </a:rPr>
              <a:t>هذا النص هو مثال لنص يمكن أن يستبدل في نفس المساحة، لقد تم توليد هذا النص من مولد النص العربى، هذا النص هو مثال لنص يمكن أن يستبدل في نفس المساحة.</a:t>
            </a:r>
          </a:p>
        </p:txBody>
      </p:sp>
      <p:sp>
        <p:nvSpPr>
          <p:cNvPr id="3" name="مربع نص 2">
            <a:extLst>
              <a:ext uri="{FF2B5EF4-FFF2-40B4-BE49-F238E27FC236}">
                <a16:creationId xmlns:a16="http://schemas.microsoft.com/office/drawing/2014/main" id="{60DE63B3-DEDF-47D9-9853-04D48593C878}"/>
              </a:ext>
            </a:extLst>
          </p:cNvPr>
          <p:cNvSpPr txBox="1"/>
          <p:nvPr/>
        </p:nvSpPr>
        <p:spPr>
          <a:xfrm>
            <a:off x="3924679" y="2998732"/>
            <a:ext cx="184731" cy="369332"/>
          </a:xfrm>
          <a:prstGeom prst="rect">
            <a:avLst/>
          </a:prstGeom>
          <a:noFill/>
        </p:spPr>
        <p:txBody>
          <a:bodyPr wrap="none" rtlCol="1">
            <a:spAutoFit/>
          </a:bodyPr>
          <a:lstStyle/>
          <a:p>
            <a:endParaRPr lang="ar-SA" dirty="0">
              <a:latin typeface="Expo Arabic Medium" panose="00000600000000000000" pitchFamily="2" charset="-78"/>
              <a:cs typeface="Expo Arabic Medium" panose="00000600000000000000" pitchFamily="2" charset="-78"/>
            </a:endParaRPr>
          </a:p>
        </p:txBody>
      </p:sp>
      <p:sp>
        <p:nvSpPr>
          <p:cNvPr id="4" name="مربع نص 3">
            <a:extLst>
              <a:ext uri="{FF2B5EF4-FFF2-40B4-BE49-F238E27FC236}">
                <a16:creationId xmlns:a16="http://schemas.microsoft.com/office/drawing/2014/main" id="{3E730B99-E4A1-4D7A-B83A-56AA7300AA6F}"/>
              </a:ext>
            </a:extLst>
          </p:cNvPr>
          <p:cNvSpPr txBox="1"/>
          <p:nvPr/>
        </p:nvSpPr>
        <p:spPr>
          <a:xfrm>
            <a:off x="287142" y="9459629"/>
            <a:ext cx="4096643" cy="638636"/>
          </a:xfrm>
          <a:prstGeom prst="rect">
            <a:avLst/>
          </a:prstGeom>
          <a:noFill/>
        </p:spPr>
        <p:txBody>
          <a:bodyPr wrap="square" rtlCol="1">
            <a:spAutoFit/>
          </a:bodyPr>
          <a:lstStyle>
            <a:defPPr>
              <a:defRPr lang="en-US"/>
            </a:defPPr>
            <a:lvl1pPr algn="justLow" rtl="1">
              <a:lnSpc>
                <a:spcPct val="120000"/>
              </a:lnSpc>
              <a:defRPr sz="1100">
                <a:solidFill>
                  <a:schemeClr val="tx1">
                    <a:lumMod val="75000"/>
                    <a:lumOff val="25000"/>
                  </a:schemeClr>
                </a:solidFill>
                <a:latin typeface="Expo Arabic Light" panose="00000400000000000000" pitchFamily="2" charset="-78"/>
                <a:cs typeface="Expo Arabic Light" panose="00000400000000000000" pitchFamily="2" charset="-78"/>
              </a:defRPr>
            </a:lvl1pPr>
          </a:lstStyle>
          <a:p>
            <a:r>
              <a:rPr lang="ar-SA" sz="1000" dirty="0"/>
              <a:t>هذا النص هو مثال لنص يمكن أن يستبدل في نفس المساحة، لقد تم توليد هذا النص من مولد النص العربى، هذا النص هو مثال لنص يمكن أن يستبدل في نفس المساحة.</a:t>
            </a:r>
          </a:p>
        </p:txBody>
      </p:sp>
      <p:sp>
        <p:nvSpPr>
          <p:cNvPr id="195" name="مربع نص 194">
            <a:extLst>
              <a:ext uri="{FF2B5EF4-FFF2-40B4-BE49-F238E27FC236}">
                <a16:creationId xmlns:a16="http://schemas.microsoft.com/office/drawing/2014/main" id="{ECE7B7F3-46AE-4D26-B0C2-6573E6CDD2F3}"/>
              </a:ext>
            </a:extLst>
          </p:cNvPr>
          <p:cNvSpPr txBox="1"/>
          <p:nvPr/>
        </p:nvSpPr>
        <p:spPr>
          <a:xfrm>
            <a:off x="474313" y="3811286"/>
            <a:ext cx="3544730" cy="381643"/>
          </a:xfrm>
          <a:prstGeom prst="rect">
            <a:avLst/>
          </a:prstGeom>
          <a:noFill/>
        </p:spPr>
        <p:txBody>
          <a:bodyPr wrap="square" rtlCol="1">
            <a:spAutoFit/>
          </a:bodyPr>
          <a:lstStyle>
            <a:defPPr>
              <a:defRPr lang="en-US"/>
            </a:defPPr>
            <a:lvl1pPr algn="justLow" rtl="1">
              <a:lnSpc>
                <a:spcPct val="120000"/>
              </a:lnSpc>
              <a:defRPr sz="1100">
                <a:solidFill>
                  <a:schemeClr val="tx1">
                    <a:lumMod val="75000"/>
                    <a:lumOff val="25000"/>
                  </a:schemeClr>
                </a:solidFill>
                <a:latin typeface="Expo Arabic Light" panose="00000400000000000000" pitchFamily="2" charset="-78"/>
                <a:cs typeface="Expo Arabic Light" panose="00000400000000000000" pitchFamily="2" charset="-78"/>
              </a:defRPr>
            </a:lvl1pPr>
          </a:lstStyle>
          <a:p>
            <a:r>
              <a:rPr lang="ar-SA" sz="800" dirty="0"/>
              <a:t>هذا النص هو مثال لنص يمكن أن يستبدل في نفس المساحة، لقد تم توليد هذا النص من مولد النص العربى، هذا النص هو مثال لنص يمكن أن يستبدل.</a:t>
            </a:r>
          </a:p>
        </p:txBody>
      </p:sp>
      <p:sp>
        <p:nvSpPr>
          <p:cNvPr id="196" name="مربع نص 195">
            <a:extLst>
              <a:ext uri="{FF2B5EF4-FFF2-40B4-BE49-F238E27FC236}">
                <a16:creationId xmlns:a16="http://schemas.microsoft.com/office/drawing/2014/main" id="{90626173-DFB7-4C51-9AE1-61DD7614EA19}"/>
              </a:ext>
            </a:extLst>
          </p:cNvPr>
          <p:cNvSpPr txBox="1"/>
          <p:nvPr/>
        </p:nvSpPr>
        <p:spPr>
          <a:xfrm>
            <a:off x="474313" y="4620516"/>
            <a:ext cx="3544730" cy="381643"/>
          </a:xfrm>
          <a:prstGeom prst="rect">
            <a:avLst/>
          </a:prstGeom>
          <a:noFill/>
        </p:spPr>
        <p:txBody>
          <a:bodyPr wrap="square" rtlCol="1">
            <a:spAutoFit/>
          </a:bodyPr>
          <a:lstStyle>
            <a:defPPr>
              <a:defRPr lang="en-US"/>
            </a:defPPr>
            <a:lvl1pPr algn="justLow" rtl="1">
              <a:lnSpc>
                <a:spcPct val="120000"/>
              </a:lnSpc>
              <a:defRPr sz="1100">
                <a:solidFill>
                  <a:schemeClr val="tx1">
                    <a:lumMod val="75000"/>
                    <a:lumOff val="25000"/>
                  </a:schemeClr>
                </a:solidFill>
                <a:latin typeface="Expo Arabic Light" panose="00000400000000000000" pitchFamily="2" charset="-78"/>
                <a:cs typeface="Expo Arabic Light" panose="00000400000000000000" pitchFamily="2" charset="-78"/>
              </a:defRPr>
            </a:lvl1pPr>
          </a:lstStyle>
          <a:p>
            <a:r>
              <a:rPr lang="ar-SA" sz="800" dirty="0"/>
              <a:t>هذا النص هو مثال لنص يمكن أن يستبدل في نفس المساحة، لقد تم توليد هذا النص من مولد النص العربى، هذا النص هو مثال لنص يمكن أن يستبدل.</a:t>
            </a:r>
          </a:p>
        </p:txBody>
      </p:sp>
      <p:sp>
        <p:nvSpPr>
          <p:cNvPr id="197" name="مربع نص 196">
            <a:extLst>
              <a:ext uri="{FF2B5EF4-FFF2-40B4-BE49-F238E27FC236}">
                <a16:creationId xmlns:a16="http://schemas.microsoft.com/office/drawing/2014/main" id="{FE3828CC-24D3-4913-B238-36181C18C1DF}"/>
              </a:ext>
            </a:extLst>
          </p:cNvPr>
          <p:cNvSpPr txBox="1"/>
          <p:nvPr/>
        </p:nvSpPr>
        <p:spPr>
          <a:xfrm>
            <a:off x="474313" y="5451318"/>
            <a:ext cx="3544730" cy="381643"/>
          </a:xfrm>
          <a:prstGeom prst="rect">
            <a:avLst/>
          </a:prstGeom>
          <a:noFill/>
        </p:spPr>
        <p:txBody>
          <a:bodyPr wrap="square" rtlCol="1">
            <a:spAutoFit/>
          </a:bodyPr>
          <a:lstStyle>
            <a:defPPr>
              <a:defRPr lang="en-US"/>
            </a:defPPr>
            <a:lvl1pPr algn="justLow" rtl="1">
              <a:lnSpc>
                <a:spcPct val="120000"/>
              </a:lnSpc>
              <a:defRPr sz="1100">
                <a:solidFill>
                  <a:schemeClr val="tx1">
                    <a:lumMod val="75000"/>
                    <a:lumOff val="25000"/>
                  </a:schemeClr>
                </a:solidFill>
                <a:latin typeface="Expo Arabic Light" panose="00000400000000000000" pitchFamily="2" charset="-78"/>
                <a:cs typeface="Expo Arabic Light" panose="00000400000000000000" pitchFamily="2" charset="-78"/>
              </a:defRPr>
            </a:lvl1pPr>
          </a:lstStyle>
          <a:p>
            <a:r>
              <a:rPr lang="ar-SA" sz="800" dirty="0"/>
              <a:t>هذا النص هو مثال لنص يمكن أن يستبدل في نفس المساحة، لقد تم توليد هذا النص من مولد النص العربى، هذا النص هو مثال لنص يمكن أن يستبدل.</a:t>
            </a:r>
          </a:p>
        </p:txBody>
      </p:sp>
      <p:sp>
        <p:nvSpPr>
          <p:cNvPr id="198" name="مربع نص 197">
            <a:extLst>
              <a:ext uri="{FF2B5EF4-FFF2-40B4-BE49-F238E27FC236}">
                <a16:creationId xmlns:a16="http://schemas.microsoft.com/office/drawing/2014/main" id="{1189F6D0-E8BE-4190-9DD8-0AB5FBF159AE}"/>
              </a:ext>
            </a:extLst>
          </p:cNvPr>
          <p:cNvSpPr txBox="1"/>
          <p:nvPr/>
        </p:nvSpPr>
        <p:spPr>
          <a:xfrm>
            <a:off x="474313" y="6250765"/>
            <a:ext cx="3544730" cy="381643"/>
          </a:xfrm>
          <a:prstGeom prst="rect">
            <a:avLst/>
          </a:prstGeom>
          <a:noFill/>
        </p:spPr>
        <p:txBody>
          <a:bodyPr wrap="square" rtlCol="1">
            <a:spAutoFit/>
          </a:bodyPr>
          <a:lstStyle>
            <a:defPPr>
              <a:defRPr lang="en-US"/>
            </a:defPPr>
            <a:lvl1pPr algn="justLow" rtl="1">
              <a:lnSpc>
                <a:spcPct val="120000"/>
              </a:lnSpc>
              <a:defRPr sz="1100">
                <a:solidFill>
                  <a:schemeClr val="tx1">
                    <a:lumMod val="75000"/>
                    <a:lumOff val="25000"/>
                  </a:schemeClr>
                </a:solidFill>
                <a:latin typeface="Expo Arabic Light" panose="00000400000000000000" pitchFamily="2" charset="-78"/>
                <a:cs typeface="Expo Arabic Light" panose="00000400000000000000" pitchFamily="2" charset="-78"/>
              </a:defRPr>
            </a:lvl1pPr>
          </a:lstStyle>
          <a:p>
            <a:r>
              <a:rPr lang="ar-SA" sz="800" dirty="0"/>
              <a:t>هذا النص هو مثال لنص يمكن أن يستبدل في نفس المساحة، لقد تم توليد هذا النص من مولد النص العربى، هذا النص هو مثال لنص يمكن أن يستبدل.</a:t>
            </a:r>
          </a:p>
        </p:txBody>
      </p:sp>
      <p:sp>
        <p:nvSpPr>
          <p:cNvPr id="199" name="مربع نص 198">
            <a:extLst>
              <a:ext uri="{FF2B5EF4-FFF2-40B4-BE49-F238E27FC236}">
                <a16:creationId xmlns:a16="http://schemas.microsoft.com/office/drawing/2014/main" id="{487337AA-2046-488D-8BFB-D34197EA4C5D}"/>
              </a:ext>
            </a:extLst>
          </p:cNvPr>
          <p:cNvSpPr txBox="1"/>
          <p:nvPr/>
        </p:nvSpPr>
        <p:spPr>
          <a:xfrm>
            <a:off x="474313" y="1971006"/>
            <a:ext cx="3657866" cy="472052"/>
          </a:xfrm>
          <a:prstGeom prst="rect">
            <a:avLst/>
          </a:prstGeom>
          <a:noFill/>
        </p:spPr>
        <p:txBody>
          <a:bodyPr wrap="square" rtlCol="1">
            <a:spAutoFit/>
          </a:bodyPr>
          <a:lstStyle/>
          <a:p>
            <a:pPr algn="justLow" rtl="1">
              <a:lnSpc>
                <a:spcPct val="120000"/>
              </a:lnSpc>
            </a:pPr>
            <a:r>
              <a:rPr lang="ar-SA" sz="1000" dirty="0">
                <a:solidFill>
                  <a:schemeClr val="tx1">
                    <a:lumMod val="75000"/>
                    <a:lumOff val="25000"/>
                  </a:schemeClr>
                </a:solidFill>
                <a:latin typeface="Expo Arabic Light" panose="00000400000000000000" pitchFamily="2" charset="-78"/>
                <a:cs typeface="Expo Arabic Light" panose="00000400000000000000" pitchFamily="2" charset="-78"/>
              </a:rPr>
              <a:t>هذا النص هو مثال لنص يمكن أن يستبدل في نفس المساحة، لقد تم توليد هذا النص من مولد النص العربى،</a:t>
            </a:r>
          </a:p>
        </p:txBody>
      </p:sp>
      <p:sp>
        <p:nvSpPr>
          <p:cNvPr id="6" name="عنصر نائب للصورة 5">
            <a:extLst>
              <a:ext uri="{FF2B5EF4-FFF2-40B4-BE49-F238E27FC236}">
                <a16:creationId xmlns:a16="http://schemas.microsoft.com/office/drawing/2014/main" id="{628BC019-5500-48AD-A21A-7BE0BE28E3D8}"/>
              </a:ext>
            </a:extLst>
          </p:cNvPr>
          <p:cNvSpPr>
            <a:spLocks noGrp="1"/>
          </p:cNvSpPr>
          <p:nvPr>
            <p:ph type="pic" sz="quarter" idx="10"/>
          </p:nvPr>
        </p:nvSpPr>
        <p:spPr/>
      </p:sp>
      <p:sp>
        <p:nvSpPr>
          <p:cNvPr id="12" name="مربع نص 11">
            <a:extLst>
              <a:ext uri="{FF2B5EF4-FFF2-40B4-BE49-F238E27FC236}">
                <a16:creationId xmlns:a16="http://schemas.microsoft.com/office/drawing/2014/main" id="{185B7684-FD6E-4568-9D61-96A2333FB9B4}"/>
              </a:ext>
            </a:extLst>
          </p:cNvPr>
          <p:cNvSpPr txBox="1"/>
          <p:nvPr/>
        </p:nvSpPr>
        <p:spPr>
          <a:xfrm>
            <a:off x="5122822" y="4061764"/>
            <a:ext cx="1901260" cy="461665"/>
          </a:xfrm>
          <a:prstGeom prst="rect">
            <a:avLst/>
          </a:prstGeom>
          <a:noFill/>
        </p:spPr>
        <p:txBody>
          <a:bodyPr wrap="square">
            <a:spAutoFit/>
          </a:bodyPr>
          <a:lstStyle/>
          <a:p>
            <a:pPr algn="ctr" rtl="1"/>
            <a:r>
              <a:rPr lang="ar-SA" sz="2400" dirty="0">
                <a:solidFill>
                  <a:schemeClr val="tx1">
                    <a:lumMod val="75000"/>
                    <a:lumOff val="25000"/>
                  </a:schemeClr>
                </a:solidFill>
                <a:latin typeface="Expo Arabic Medium" panose="00000600000000000000" pitchFamily="2" charset="-78"/>
                <a:cs typeface="Expo Arabic Medium" panose="00000600000000000000" pitchFamily="2" charset="-78"/>
                <a:sym typeface="Arial"/>
                <a:rtl val="0"/>
              </a:rPr>
              <a:t>الاســم هنـــا</a:t>
            </a:r>
            <a:endParaRPr lang="ar-SA" sz="2400" spc="0" baseline="0" dirty="0">
              <a:solidFill>
                <a:schemeClr val="tx1">
                  <a:lumMod val="75000"/>
                  <a:lumOff val="25000"/>
                </a:schemeClr>
              </a:solidFill>
              <a:latin typeface="Expo Arabic Medium" panose="00000600000000000000" pitchFamily="2" charset="-78"/>
              <a:cs typeface="Expo Arabic Medium" panose="00000600000000000000" pitchFamily="2" charset="-78"/>
              <a:sym typeface="Arial"/>
              <a:rtl val="0"/>
            </a:endParaRPr>
          </a:p>
        </p:txBody>
      </p:sp>
      <p:sp>
        <p:nvSpPr>
          <p:cNvPr id="13" name="مربع نص 12">
            <a:extLst>
              <a:ext uri="{FF2B5EF4-FFF2-40B4-BE49-F238E27FC236}">
                <a16:creationId xmlns:a16="http://schemas.microsoft.com/office/drawing/2014/main" id="{F849F49E-68CA-4FBE-BC60-0C9E289FABD6}"/>
              </a:ext>
            </a:extLst>
          </p:cNvPr>
          <p:cNvSpPr txBox="1"/>
          <p:nvPr/>
        </p:nvSpPr>
        <p:spPr>
          <a:xfrm>
            <a:off x="4809906" y="4541180"/>
            <a:ext cx="2527092" cy="276999"/>
          </a:xfrm>
          <a:prstGeom prst="rect">
            <a:avLst/>
          </a:prstGeom>
          <a:noFill/>
        </p:spPr>
        <p:txBody>
          <a:bodyPr wrap="square">
            <a:spAutoFit/>
          </a:bodyPr>
          <a:lstStyle/>
          <a:p>
            <a:pPr algn="ctr" rtl="1"/>
            <a:r>
              <a:rPr lang="ar-SA" sz="1200" spc="0" baseline="0" dirty="0">
                <a:solidFill>
                  <a:schemeClr val="tx1">
                    <a:lumMod val="75000"/>
                    <a:lumOff val="25000"/>
                  </a:schemeClr>
                </a:solidFill>
                <a:latin typeface="Expo Arabic Light" panose="00000400000000000000" pitchFamily="2" charset="-78"/>
                <a:cs typeface="Expo Arabic Light" panose="00000400000000000000" pitchFamily="2" charset="-78"/>
                <a:sym typeface="Arial"/>
                <a:rtl val="0"/>
              </a:rPr>
              <a:t>التخـصص الحالـي</a:t>
            </a:r>
          </a:p>
        </p:txBody>
      </p:sp>
    </p:spTree>
    <p:extLst>
      <p:ext uri="{BB962C8B-B14F-4D97-AF65-F5344CB8AC3E}">
        <p14:creationId xmlns:p14="http://schemas.microsoft.com/office/powerpoint/2010/main" val="3140697452"/>
      </p:ext>
    </p:extLst>
  </p:cSld>
  <p:clrMapOvr>
    <a:masterClrMapping/>
  </p:clrMapOvr>
</p:sld>
</file>

<file path=ppt/theme/theme1.xml><?xml version="1.0" encoding="utf-8"?>
<a:theme xmlns:a="http://schemas.openxmlformats.org/drawingml/2006/main" name="سيرة ذاتية - ادركها بوربوينت">
  <a:themeElements>
    <a:clrScheme name="نسق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نسق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نسق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452</TotalTime>
  <Words>846</Words>
  <Application>Microsoft Office PowerPoint</Application>
  <PresentationFormat>Custom</PresentationFormat>
  <Paragraphs>114</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Expo Arabic Light</vt:lpstr>
      <vt:lpstr>Calibri</vt:lpstr>
      <vt:lpstr>Arial</vt:lpstr>
      <vt:lpstr>Expo Arabic Medium</vt:lpstr>
      <vt:lpstr>سيرة ذاتية - ادركها بوربوينت</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ادركها بوربوينت</dc:creator>
  <cp:lastModifiedBy>PC</cp:lastModifiedBy>
  <cp:revision>17</cp:revision>
  <dcterms:created xsi:type="dcterms:W3CDTF">2020-10-10T02:09:09Z</dcterms:created>
  <dcterms:modified xsi:type="dcterms:W3CDTF">2024-08-13T06:44:35Z</dcterms:modified>
</cp:coreProperties>
</file>