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BE76EF9-D7CB-4644-B49B-B6C9AF2AFB29}"/>
              </a:ext>
            </a:extLst>
          </p:cNvPr>
          <p:cNvSpPr/>
          <p:nvPr/>
        </p:nvSpPr>
        <p:spPr>
          <a:xfrm>
            <a:off x="0" y="0"/>
            <a:ext cx="7946572" cy="6858000"/>
          </a:xfrm>
          <a:prstGeom prst="rect">
            <a:avLst/>
          </a:prstGeom>
          <a:blipFill>
            <a:blip r:embed="rId2"/>
            <a:srcRect/>
            <a:stretch>
              <a:fillRect l="-10832" r="-278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" name="Diamond 5">
            <a:extLst>
              <a:ext uri="{FF2B5EF4-FFF2-40B4-BE49-F238E27FC236}">
                <a16:creationId xmlns:a16="http://schemas.microsoft.com/office/drawing/2014/main" id="{9604956E-486E-4C3B-A154-C185EF24398B}"/>
              </a:ext>
            </a:extLst>
          </p:cNvPr>
          <p:cNvSpPr/>
          <p:nvPr/>
        </p:nvSpPr>
        <p:spPr>
          <a:xfrm>
            <a:off x="4528456" y="0"/>
            <a:ext cx="10787744" cy="10787744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Diamond 6">
            <a:extLst>
              <a:ext uri="{FF2B5EF4-FFF2-40B4-BE49-F238E27FC236}">
                <a16:creationId xmlns:a16="http://schemas.microsoft.com/office/drawing/2014/main" id="{77C0A54D-2319-47E8-874B-847FE18DD5B6}"/>
              </a:ext>
            </a:extLst>
          </p:cNvPr>
          <p:cNvSpPr/>
          <p:nvPr/>
        </p:nvSpPr>
        <p:spPr>
          <a:xfrm>
            <a:off x="6779078" y="-3445328"/>
            <a:ext cx="7946572" cy="7946572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BD263B6C-2E00-4E96-94C1-4D2FD858C88E}"/>
              </a:ext>
            </a:extLst>
          </p:cNvPr>
          <p:cNvSpPr/>
          <p:nvPr/>
        </p:nvSpPr>
        <p:spPr>
          <a:xfrm>
            <a:off x="-539096" y="5479535"/>
            <a:ext cx="2105662" cy="2105662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Diamond 8">
            <a:extLst>
              <a:ext uri="{FF2B5EF4-FFF2-40B4-BE49-F238E27FC236}">
                <a16:creationId xmlns:a16="http://schemas.microsoft.com/office/drawing/2014/main" id="{D4BD86C5-AE05-473A-9648-B3BB54FA1092}"/>
              </a:ext>
            </a:extLst>
          </p:cNvPr>
          <p:cNvSpPr/>
          <p:nvPr/>
        </p:nvSpPr>
        <p:spPr>
          <a:xfrm>
            <a:off x="-1268362" y="5661509"/>
            <a:ext cx="3564194" cy="3564194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9F2AE80-6973-46A0-880C-FD24EA2A0A6C}"/>
              </a:ext>
            </a:extLst>
          </p:cNvPr>
          <p:cNvSpPr/>
          <p:nvPr/>
        </p:nvSpPr>
        <p:spPr>
          <a:xfrm flipH="1">
            <a:off x="7007356" y="308312"/>
            <a:ext cx="2151158" cy="215115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9875C1-62F0-4EBD-8432-14AE2440A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2310" y="-7408696"/>
            <a:ext cx="12516620" cy="6858002"/>
          </a:xfrm>
          <a:prstGeom prst="rect">
            <a:avLst/>
          </a:prstGeom>
        </p:spPr>
      </p:pic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B351831E-7C16-4331-A5BC-BF6F03C9D60D}"/>
              </a:ext>
            </a:extLst>
          </p:cNvPr>
          <p:cNvSpPr/>
          <p:nvPr/>
        </p:nvSpPr>
        <p:spPr>
          <a:xfrm>
            <a:off x="11109252" y="1617899"/>
            <a:ext cx="3259226" cy="3259226"/>
          </a:xfrm>
          <a:custGeom>
            <a:avLst/>
            <a:gdLst>
              <a:gd name="connsiteX0" fmla="*/ 0 w 2647042"/>
              <a:gd name="connsiteY0" fmla="*/ 2603272 h 2647042"/>
              <a:gd name="connsiteX1" fmla="*/ 43770 w 2647042"/>
              <a:gd name="connsiteY1" fmla="*/ 2647042 h 2647042"/>
              <a:gd name="connsiteX2" fmla="*/ 0 w 2647042"/>
              <a:gd name="connsiteY2" fmla="*/ 2647042 h 2647042"/>
              <a:gd name="connsiteX3" fmla="*/ 0 w 2647042"/>
              <a:gd name="connsiteY3" fmla="*/ 2386059 h 2647042"/>
              <a:gd name="connsiteX4" fmla="*/ 260984 w 2647042"/>
              <a:gd name="connsiteY4" fmla="*/ 2647042 h 2647042"/>
              <a:gd name="connsiteX5" fmla="*/ 180381 w 2647042"/>
              <a:gd name="connsiteY5" fmla="*/ 2647042 h 2647042"/>
              <a:gd name="connsiteX6" fmla="*/ 0 w 2647042"/>
              <a:gd name="connsiteY6" fmla="*/ 2466661 h 2647042"/>
              <a:gd name="connsiteX7" fmla="*/ 0 w 2647042"/>
              <a:gd name="connsiteY7" fmla="*/ 2168830 h 2647042"/>
              <a:gd name="connsiteX8" fmla="*/ 478213 w 2647042"/>
              <a:gd name="connsiteY8" fmla="*/ 2647042 h 2647042"/>
              <a:gd name="connsiteX9" fmla="*/ 397610 w 2647042"/>
              <a:gd name="connsiteY9" fmla="*/ 2647042 h 2647042"/>
              <a:gd name="connsiteX10" fmla="*/ 0 w 2647042"/>
              <a:gd name="connsiteY10" fmla="*/ 2249432 h 2647042"/>
              <a:gd name="connsiteX11" fmla="*/ 0 w 2647042"/>
              <a:gd name="connsiteY11" fmla="*/ 1951601 h 2647042"/>
              <a:gd name="connsiteX12" fmla="*/ 695441 w 2647042"/>
              <a:gd name="connsiteY12" fmla="*/ 2647042 h 2647042"/>
              <a:gd name="connsiteX13" fmla="*/ 614839 w 2647042"/>
              <a:gd name="connsiteY13" fmla="*/ 2647042 h 2647042"/>
              <a:gd name="connsiteX14" fmla="*/ 0 w 2647042"/>
              <a:gd name="connsiteY14" fmla="*/ 2032203 h 2647042"/>
              <a:gd name="connsiteX15" fmla="*/ 0 w 2647042"/>
              <a:gd name="connsiteY15" fmla="*/ 1734372 h 2647042"/>
              <a:gd name="connsiteX16" fmla="*/ 912671 w 2647042"/>
              <a:gd name="connsiteY16" fmla="*/ 2647042 h 2647042"/>
              <a:gd name="connsiteX17" fmla="*/ 832068 w 2647042"/>
              <a:gd name="connsiteY17" fmla="*/ 2647042 h 2647042"/>
              <a:gd name="connsiteX18" fmla="*/ 0 w 2647042"/>
              <a:gd name="connsiteY18" fmla="*/ 1814974 h 2647042"/>
              <a:gd name="connsiteX19" fmla="*/ 0 w 2647042"/>
              <a:gd name="connsiteY19" fmla="*/ 1517142 h 2647042"/>
              <a:gd name="connsiteX20" fmla="*/ 1129900 w 2647042"/>
              <a:gd name="connsiteY20" fmla="*/ 2647042 h 2647042"/>
              <a:gd name="connsiteX21" fmla="*/ 1049297 w 2647042"/>
              <a:gd name="connsiteY21" fmla="*/ 2647042 h 2647042"/>
              <a:gd name="connsiteX22" fmla="*/ 0 w 2647042"/>
              <a:gd name="connsiteY22" fmla="*/ 1597745 h 2647042"/>
              <a:gd name="connsiteX23" fmla="*/ 0 w 2647042"/>
              <a:gd name="connsiteY23" fmla="*/ 1299913 h 2647042"/>
              <a:gd name="connsiteX24" fmla="*/ 1347129 w 2647042"/>
              <a:gd name="connsiteY24" fmla="*/ 2647042 h 2647042"/>
              <a:gd name="connsiteX25" fmla="*/ 1266527 w 2647042"/>
              <a:gd name="connsiteY25" fmla="*/ 2647042 h 2647042"/>
              <a:gd name="connsiteX26" fmla="*/ 0 w 2647042"/>
              <a:gd name="connsiteY26" fmla="*/ 1380516 h 2647042"/>
              <a:gd name="connsiteX27" fmla="*/ 0 w 2647042"/>
              <a:gd name="connsiteY27" fmla="*/ 1082684 h 2647042"/>
              <a:gd name="connsiteX28" fmla="*/ 1564358 w 2647042"/>
              <a:gd name="connsiteY28" fmla="*/ 2647042 h 2647042"/>
              <a:gd name="connsiteX29" fmla="*/ 1483756 w 2647042"/>
              <a:gd name="connsiteY29" fmla="*/ 2647042 h 2647042"/>
              <a:gd name="connsiteX30" fmla="*/ 0 w 2647042"/>
              <a:gd name="connsiteY30" fmla="*/ 1163287 h 2647042"/>
              <a:gd name="connsiteX31" fmla="*/ 0 w 2647042"/>
              <a:gd name="connsiteY31" fmla="*/ 865455 h 2647042"/>
              <a:gd name="connsiteX32" fmla="*/ 1781587 w 2647042"/>
              <a:gd name="connsiteY32" fmla="*/ 2647042 h 2647042"/>
              <a:gd name="connsiteX33" fmla="*/ 1700985 w 2647042"/>
              <a:gd name="connsiteY33" fmla="*/ 2647042 h 2647042"/>
              <a:gd name="connsiteX34" fmla="*/ 0 w 2647042"/>
              <a:gd name="connsiteY34" fmla="*/ 946057 h 2647042"/>
              <a:gd name="connsiteX35" fmla="*/ 0 w 2647042"/>
              <a:gd name="connsiteY35" fmla="*/ 648226 h 2647042"/>
              <a:gd name="connsiteX36" fmla="*/ 1998817 w 2647042"/>
              <a:gd name="connsiteY36" fmla="*/ 2647042 h 2647042"/>
              <a:gd name="connsiteX37" fmla="*/ 1918214 w 2647042"/>
              <a:gd name="connsiteY37" fmla="*/ 2647042 h 2647042"/>
              <a:gd name="connsiteX38" fmla="*/ 0 w 2647042"/>
              <a:gd name="connsiteY38" fmla="*/ 728828 h 2647042"/>
              <a:gd name="connsiteX39" fmla="*/ 0 w 2647042"/>
              <a:gd name="connsiteY39" fmla="*/ 430997 h 2647042"/>
              <a:gd name="connsiteX40" fmla="*/ 2216046 w 2647042"/>
              <a:gd name="connsiteY40" fmla="*/ 2647042 h 2647042"/>
              <a:gd name="connsiteX41" fmla="*/ 2135443 w 2647042"/>
              <a:gd name="connsiteY41" fmla="*/ 2647042 h 2647042"/>
              <a:gd name="connsiteX42" fmla="*/ 0 w 2647042"/>
              <a:gd name="connsiteY42" fmla="*/ 511599 h 2647042"/>
              <a:gd name="connsiteX43" fmla="*/ 0 w 2647042"/>
              <a:gd name="connsiteY43" fmla="*/ 213768 h 2647042"/>
              <a:gd name="connsiteX44" fmla="*/ 2433275 w 2647042"/>
              <a:gd name="connsiteY44" fmla="*/ 2647042 h 2647042"/>
              <a:gd name="connsiteX45" fmla="*/ 2352673 w 2647042"/>
              <a:gd name="connsiteY45" fmla="*/ 2647042 h 2647042"/>
              <a:gd name="connsiteX46" fmla="*/ 0 w 2647042"/>
              <a:gd name="connsiteY46" fmla="*/ 294370 h 2647042"/>
              <a:gd name="connsiteX47" fmla="*/ 2529609 w 2647042"/>
              <a:gd name="connsiteY47" fmla="*/ 0 h 2647042"/>
              <a:gd name="connsiteX48" fmla="*/ 2610212 w 2647042"/>
              <a:gd name="connsiteY48" fmla="*/ 0 h 2647042"/>
              <a:gd name="connsiteX49" fmla="*/ 2647042 w 2647042"/>
              <a:gd name="connsiteY49" fmla="*/ 36830 h 2647042"/>
              <a:gd name="connsiteX50" fmla="*/ 2647042 w 2647042"/>
              <a:gd name="connsiteY50" fmla="*/ 117433 h 2647042"/>
              <a:gd name="connsiteX51" fmla="*/ 2312380 w 2647042"/>
              <a:gd name="connsiteY51" fmla="*/ 0 h 2647042"/>
              <a:gd name="connsiteX52" fmla="*/ 2392983 w 2647042"/>
              <a:gd name="connsiteY52" fmla="*/ 0 h 2647042"/>
              <a:gd name="connsiteX53" fmla="*/ 2647042 w 2647042"/>
              <a:gd name="connsiteY53" fmla="*/ 254060 h 2647042"/>
              <a:gd name="connsiteX54" fmla="*/ 2647042 w 2647042"/>
              <a:gd name="connsiteY54" fmla="*/ 334662 h 2647042"/>
              <a:gd name="connsiteX55" fmla="*/ 2095151 w 2647042"/>
              <a:gd name="connsiteY55" fmla="*/ 0 h 2647042"/>
              <a:gd name="connsiteX56" fmla="*/ 2175753 w 2647042"/>
              <a:gd name="connsiteY56" fmla="*/ 0 h 2647042"/>
              <a:gd name="connsiteX57" fmla="*/ 2647042 w 2647042"/>
              <a:gd name="connsiteY57" fmla="*/ 471289 h 2647042"/>
              <a:gd name="connsiteX58" fmla="*/ 2647042 w 2647042"/>
              <a:gd name="connsiteY58" fmla="*/ 551891 h 2647042"/>
              <a:gd name="connsiteX59" fmla="*/ 1877922 w 2647042"/>
              <a:gd name="connsiteY59" fmla="*/ 0 h 2647042"/>
              <a:gd name="connsiteX60" fmla="*/ 1958524 w 2647042"/>
              <a:gd name="connsiteY60" fmla="*/ 0 h 2647042"/>
              <a:gd name="connsiteX61" fmla="*/ 2647042 w 2647042"/>
              <a:gd name="connsiteY61" fmla="*/ 688518 h 2647042"/>
              <a:gd name="connsiteX62" fmla="*/ 2647042 w 2647042"/>
              <a:gd name="connsiteY62" fmla="*/ 769120 h 2647042"/>
              <a:gd name="connsiteX63" fmla="*/ 1660693 w 2647042"/>
              <a:gd name="connsiteY63" fmla="*/ 0 h 2647042"/>
              <a:gd name="connsiteX64" fmla="*/ 1741295 w 2647042"/>
              <a:gd name="connsiteY64" fmla="*/ 0 h 2647042"/>
              <a:gd name="connsiteX65" fmla="*/ 2647042 w 2647042"/>
              <a:gd name="connsiteY65" fmla="*/ 905747 h 2647042"/>
              <a:gd name="connsiteX66" fmla="*/ 2647042 w 2647042"/>
              <a:gd name="connsiteY66" fmla="*/ 986350 h 2647042"/>
              <a:gd name="connsiteX67" fmla="*/ 1443464 w 2647042"/>
              <a:gd name="connsiteY67" fmla="*/ 0 h 2647042"/>
              <a:gd name="connsiteX68" fmla="*/ 1524066 w 2647042"/>
              <a:gd name="connsiteY68" fmla="*/ 0 h 2647042"/>
              <a:gd name="connsiteX69" fmla="*/ 2647042 w 2647042"/>
              <a:gd name="connsiteY69" fmla="*/ 1122976 h 2647042"/>
              <a:gd name="connsiteX70" fmla="*/ 2647042 w 2647042"/>
              <a:gd name="connsiteY70" fmla="*/ 1203579 h 2647042"/>
              <a:gd name="connsiteX71" fmla="*/ 1226235 w 2647042"/>
              <a:gd name="connsiteY71" fmla="*/ 0 h 2647042"/>
              <a:gd name="connsiteX72" fmla="*/ 1306837 w 2647042"/>
              <a:gd name="connsiteY72" fmla="*/ 0 h 2647042"/>
              <a:gd name="connsiteX73" fmla="*/ 2647042 w 2647042"/>
              <a:gd name="connsiteY73" fmla="*/ 1340206 h 2647042"/>
              <a:gd name="connsiteX74" fmla="*/ 2647042 w 2647042"/>
              <a:gd name="connsiteY74" fmla="*/ 1420808 h 2647042"/>
              <a:gd name="connsiteX75" fmla="*/ 1009005 w 2647042"/>
              <a:gd name="connsiteY75" fmla="*/ 0 h 2647042"/>
              <a:gd name="connsiteX76" fmla="*/ 1089608 w 2647042"/>
              <a:gd name="connsiteY76" fmla="*/ 0 h 2647042"/>
              <a:gd name="connsiteX77" fmla="*/ 2647042 w 2647042"/>
              <a:gd name="connsiteY77" fmla="*/ 1557435 h 2647042"/>
              <a:gd name="connsiteX78" fmla="*/ 2647042 w 2647042"/>
              <a:gd name="connsiteY78" fmla="*/ 1638037 h 2647042"/>
              <a:gd name="connsiteX79" fmla="*/ 791776 w 2647042"/>
              <a:gd name="connsiteY79" fmla="*/ 0 h 2647042"/>
              <a:gd name="connsiteX80" fmla="*/ 872379 w 2647042"/>
              <a:gd name="connsiteY80" fmla="*/ 0 h 2647042"/>
              <a:gd name="connsiteX81" fmla="*/ 2647042 w 2647042"/>
              <a:gd name="connsiteY81" fmla="*/ 1774664 h 2647042"/>
              <a:gd name="connsiteX82" fmla="*/ 2647042 w 2647042"/>
              <a:gd name="connsiteY82" fmla="*/ 1855266 h 2647042"/>
              <a:gd name="connsiteX83" fmla="*/ 574547 w 2647042"/>
              <a:gd name="connsiteY83" fmla="*/ 0 h 2647042"/>
              <a:gd name="connsiteX84" fmla="*/ 655150 w 2647042"/>
              <a:gd name="connsiteY84" fmla="*/ 0 h 2647042"/>
              <a:gd name="connsiteX85" fmla="*/ 2647042 w 2647042"/>
              <a:gd name="connsiteY85" fmla="*/ 1991893 h 2647042"/>
              <a:gd name="connsiteX86" fmla="*/ 2647042 w 2647042"/>
              <a:gd name="connsiteY86" fmla="*/ 2072495 h 2647042"/>
              <a:gd name="connsiteX87" fmla="*/ 357318 w 2647042"/>
              <a:gd name="connsiteY87" fmla="*/ 0 h 2647042"/>
              <a:gd name="connsiteX88" fmla="*/ 437920 w 2647042"/>
              <a:gd name="connsiteY88" fmla="*/ 0 h 2647042"/>
              <a:gd name="connsiteX89" fmla="*/ 2647042 w 2647042"/>
              <a:gd name="connsiteY89" fmla="*/ 2209122 h 2647042"/>
              <a:gd name="connsiteX90" fmla="*/ 2647042 w 2647042"/>
              <a:gd name="connsiteY90" fmla="*/ 2289724 h 2647042"/>
              <a:gd name="connsiteX91" fmla="*/ 140089 w 2647042"/>
              <a:gd name="connsiteY91" fmla="*/ 0 h 2647042"/>
              <a:gd name="connsiteX92" fmla="*/ 220691 w 2647042"/>
              <a:gd name="connsiteY92" fmla="*/ 0 h 2647042"/>
              <a:gd name="connsiteX93" fmla="*/ 2647042 w 2647042"/>
              <a:gd name="connsiteY93" fmla="*/ 2426351 h 2647042"/>
              <a:gd name="connsiteX94" fmla="*/ 2647042 w 2647042"/>
              <a:gd name="connsiteY94" fmla="*/ 2506954 h 2647042"/>
              <a:gd name="connsiteX95" fmla="*/ 0 w 2647042"/>
              <a:gd name="connsiteY95" fmla="*/ 0 h 2647042"/>
              <a:gd name="connsiteX96" fmla="*/ 3462 w 2647042"/>
              <a:gd name="connsiteY96" fmla="*/ 0 h 2647042"/>
              <a:gd name="connsiteX97" fmla="*/ 2647042 w 2647042"/>
              <a:gd name="connsiteY97" fmla="*/ 2643580 h 2647042"/>
              <a:gd name="connsiteX98" fmla="*/ 2647042 w 2647042"/>
              <a:gd name="connsiteY98" fmla="*/ 2647042 h 2647042"/>
              <a:gd name="connsiteX99" fmla="*/ 2569901 w 2647042"/>
              <a:gd name="connsiteY99" fmla="*/ 2647042 h 2647042"/>
              <a:gd name="connsiteX100" fmla="*/ 0 w 2647042"/>
              <a:gd name="connsiteY100" fmla="*/ 77141 h 2647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647042" h="2647042">
                <a:moveTo>
                  <a:pt x="0" y="2603272"/>
                </a:moveTo>
                <a:lnTo>
                  <a:pt x="43770" y="2647042"/>
                </a:lnTo>
                <a:lnTo>
                  <a:pt x="0" y="2647042"/>
                </a:lnTo>
                <a:close/>
                <a:moveTo>
                  <a:pt x="0" y="2386059"/>
                </a:moveTo>
                <a:lnTo>
                  <a:pt x="260984" y="2647042"/>
                </a:lnTo>
                <a:lnTo>
                  <a:pt x="180381" y="2647042"/>
                </a:lnTo>
                <a:lnTo>
                  <a:pt x="0" y="2466661"/>
                </a:lnTo>
                <a:close/>
                <a:moveTo>
                  <a:pt x="0" y="2168830"/>
                </a:moveTo>
                <a:lnTo>
                  <a:pt x="478213" y="2647042"/>
                </a:lnTo>
                <a:lnTo>
                  <a:pt x="397610" y="2647042"/>
                </a:lnTo>
                <a:lnTo>
                  <a:pt x="0" y="2249432"/>
                </a:lnTo>
                <a:close/>
                <a:moveTo>
                  <a:pt x="0" y="1951601"/>
                </a:moveTo>
                <a:lnTo>
                  <a:pt x="695441" y="2647042"/>
                </a:lnTo>
                <a:lnTo>
                  <a:pt x="614839" y="2647042"/>
                </a:lnTo>
                <a:lnTo>
                  <a:pt x="0" y="2032203"/>
                </a:lnTo>
                <a:close/>
                <a:moveTo>
                  <a:pt x="0" y="1734372"/>
                </a:moveTo>
                <a:lnTo>
                  <a:pt x="912671" y="2647042"/>
                </a:lnTo>
                <a:lnTo>
                  <a:pt x="832068" y="2647042"/>
                </a:lnTo>
                <a:lnTo>
                  <a:pt x="0" y="1814974"/>
                </a:lnTo>
                <a:close/>
                <a:moveTo>
                  <a:pt x="0" y="1517142"/>
                </a:moveTo>
                <a:lnTo>
                  <a:pt x="1129900" y="2647042"/>
                </a:lnTo>
                <a:lnTo>
                  <a:pt x="1049297" y="2647042"/>
                </a:lnTo>
                <a:lnTo>
                  <a:pt x="0" y="1597745"/>
                </a:lnTo>
                <a:close/>
                <a:moveTo>
                  <a:pt x="0" y="1299913"/>
                </a:moveTo>
                <a:lnTo>
                  <a:pt x="1347129" y="2647042"/>
                </a:lnTo>
                <a:lnTo>
                  <a:pt x="1266527" y="2647042"/>
                </a:lnTo>
                <a:lnTo>
                  <a:pt x="0" y="1380516"/>
                </a:lnTo>
                <a:close/>
                <a:moveTo>
                  <a:pt x="0" y="1082684"/>
                </a:moveTo>
                <a:lnTo>
                  <a:pt x="1564358" y="2647042"/>
                </a:lnTo>
                <a:lnTo>
                  <a:pt x="1483756" y="2647042"/>
                </a:lnTo>
                <a:lnTo>
                  <a:pt x="0" y="1163287"/>
                </a:lnTo>
                <a:close/>
                <a:moveTo>
                  <a:pt x="0" y="865455"/>
                </a:moveTo>
                <a:lnTo>
                  <a:pt x="1781587" y="2647042"/>
                </a:lnTo>
                <a:lnTo>
                  <a:pt x="1700985" y="2647042"/>
                </a:lnTo>
                <a:lnTo>
                  <a:pt x="0" y="946057"/>
                </a:lnTo>
                <a:close/>
                <a:moveTo>
                  <a:pt x="0" y="648226"/>
                </a:moveTo>
                <a:lnTo>
                  <a:pt x="1998817" y="2647042"/>
                </a:lnTo>
                <a:lnTo>
                  <a:pt x="1918214" y="2647042"/>
                </a:lnTo>
                <a:lnTo>
                  <a:pt x="0" y="728828"/>
                </a:lnTo>
                <a:close/>
                <a:moveTo>
                  <a:pt x="0" y="430997"/>
                </a:moveTo>
                <a:lnTo>
                  <a:pt x="2216046" y="2647042"/>
                </a:lnTo>
                <a:lnTo>
                  <a:pt x="2135443" y="2647042"/>
                </a:lnTo>
                <a:lnTo>
                  <a:pt x="0" y="511599"/>
                </a:lnTo>
                <a:close/>
                <a:moveTo>
                  <a:pt x="0" y="213768"/>
                </a:moveTo>
                <a:lnTo>
                  <a:pt x="2433275" y="2647042"/>
                </a:lnTo>
                <a:lnTo>
                  <a:pt x="2352673" y="2647042"/>
                </a:lnTo>
                <a:lnTo>
                  <a:pt x="0" y="294370"/>
                </a:lnTo>
                <a:close/>
                <a:moveTo>
                  <a:pt x="2529609" y="0"/>
                </a:moveTo>
                <a:lnTo>
                  <a:pt x="2610212" y="0"/>
                </a:lnTo>
                <a:lnTo>
                  <a:pt x="2647042" y="36830"/>
                </a:lnTo>
                <a:lnTo>
                  <a:pt x="2647042" y="117433"/>
                </a:lnTo>
                <a:close/>
                <a:moveTo>
                  <a:pt x="2312380" y="0"/>
                </a:moveTo>
                <a:lnTo>
                  <a:pt x="2392983" y="0"/>
                </a:lnTo>
                <a:lnTo>
                  <a:pt x="2647042" y="254060"/>
                </a:lnTo>
                <a:lnTo>
                  <a:pt x="2647042" y="334662"/>
                </a:lnTo>
                <a:close/>
                <a:moveTo>
                  <a:pt x="2095151" y="0"/>
                </a:moveTo>
                <a:lnTo>
                  <a:pt x="2175753" y="0"/>
                </a:lnTo>
                <a:lnTo>
                  <a:pt x="2647042" y="471289"/>
                </a:lnTo>
                <a:lnTo>
                  <a:pt x="2647042" y="551891"/>
                </a:lnTo>
                <a:close/>
                <a:moveTo>
                  <a:pt x="1877922" y="0"/>
                </a:moveTo>
                <a:lnTo>
                  <a:pt x="1958524" y="0"/>
                </a:lnTo>
                <a:lnTo>
                  <a:pt x="2647042" y="688518"/>
                </a:lnTo>
                <a:lnTo>
                  <a:pt x="2647042" y="769120"/>
                </a:lnTo>
                <a:close/>
                <a:moveTo>
                  <a:pt x="1660693" y="0"/>
                </a:moveTo>
                <a:lnTo>
                  <a:pt x="1741295" y="0"/>
                </a:lnTo>
                <a:lnTo>
                  <a:pt x="2647042" y="905747"/>
                </a:lnTo>
                <a:lnTo>
                  <a:pt x="2647042" y="986350"/>
                </a:lnTo>
                <a:close/>
                <a:moveTo>
                  <a:pt x="1443464" y="0"/>
                </a:moveTo>
                <a:lnTo>
                  <a:pt x="1524066" y="0"/>
                </a:lnTo>
                <a:lnTo>
                  <a:pt x="2647042" y="1122976"/>
                </a:lnTo>
                <a:lnTo>
                  <a:pt x="2647042" y="1203579"/>
                </a:lnTo>
                <a:close/>
                <a:moveTo>
                  <a:pt x="1226235" y="0"/>
                </a:moveTo>
                <a:lnTo>
                  <a:pt x="1306837" y="0"/>
                </a:lnTo>
                <a:lnTo>
                  <a:pt x="2647042" y="1340206"/>
                </a:lnTo>
                <a:lnTo>
                  <a:pt x="2647042" y="1420808"/>
                </a:lnTo>
                <a:close/>
                <a:moveTo>
                  <a:pt x="1009005" y="0"/>
                </a:moveTo>
                <a:lnTo>
                  <a:pt x="1089608" y="0"/>
                </a:lnTo>
                <a:lnTo>
                  <a:pt x="2647042" y="1557435"/>
                </a:lnTo>
                <a:lnTo>
                  <a:pt x="2647042" y="1638037"/>
                </a:lnTo>
                <a:close/>
                <a:moveTo>
                  <a:pt x="791776" y="0"/>
                </a:moveTo>
                <a:lnTo>
                  <a:pt x="872379" y="0"/>
                </a:lnTo>
                <a:lnTo>
                  <a:pt x="2647042" y="1774664"/>
                </a:lnTo>
                <a:lnTo>
                  <a:pt x="2647042" y="1855266"/>
                </a:lnTo>
                <a:close/>
                <a:moveTo>
                  <a:pt x="574547" y="0"/>
                </a:moveTo>
                <a:lnTo>
                  <a:pt x="655150" y="0"/>
                </a:lnTo>
                <a:lnTo>
                  <a:pt x="2647042" y="1991893"/>
                </a:lnTo>
                <a:lnTo>
                  <a:pt x="2647042" y="2072495"/>
                </a:lnTo>
                <a:close/>
                <a:moveTo>
                  <a:pt x="357318" y="0"/>
                </a:moveTo>
                <a:lnTo>
                  <a:pt x="437920" y="0"/>
                </a:lnTo>
                <a:lnTo>
                  <a:pt x="2647042" y="2209122"/>
                </a:lnTo>
                <a:lnTo>
                  <a:pt x="2647042" y="2289724"/>
                </a:lnTo>
                <a:close/>
                <a:moveTo>
                  <a:pt x="140089" y="0"/>
                </a:moveTo>
                <a:lnTo>
                  <a:pt x="220691" y="0"/>
                </a:lnTo>
                <a:lnTo>
                  <a:pt x="2647042" y="2426351"/>
                </a:lnTo>
                <a:lnTo>
                  <a:pt x="2647042" y="2506954"/>
                </a:lnTo>
                <a:close/>
                <a:moveTo>
                  <a:pt x="0" y="0"/>
                </a:moveTo>
                <a:lnTo>
                  <a:pt x="3462" y="0"/>
                </a:lnTo>
                <a:lnTo>
                  <a:pt x="2647042" y="2643580"/>
                </a:lnTo>
                <a:lnTo>
                  <a:pt x="2647042" y="2647042"/>
                </a:lnTo>
                <a:lnTo>
                  <a:pt x="2569901" y="2647042"/>
                </a:lnTo>
                <a:lnTo>
                  <a:pt x="0" y="77141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#1">
            <a:extLst>
              <a:ext uri="{FF2B5EF4-FFF2-40B4-BE49-F238E27FC236}">
                <a16:creationId xmlns:a16="http://schemas.microsoft.com/office/drawing/2014/main" id="{85078598-9A8D-4CBD-8CE2-A13B19398F25}"/>
              </a:ext>
            </a:extLst>
          </p:cNvPr>
          <p:cNvSpPr txBox="1"/>
          <p:nvPr/>
        </p:nvSpPr>
        <p:spPr>
          <a:xfrm>
            <a:off x="160637" y="5984674"/>
            <a:ext cx="7280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Montserrat" panose="00000500000000000000" pitchFamily="50" charset="0"/>
              </a:rPr>
              <a:t>#1</a:t>
            </a:r>
          </a:p>
        </p:txBody>
      </p:sp>
      <p:sp>
        <p:nvSpPr>
          <p:cNvPr id="78" name="#1">
            <a:extLst>
              <a:ext uri="{FF2B5EF4-FFF2-40B4-BE49-F238E27FC236}">
                <a16:creationId xmlns:a16="http://schemas.microsoft.com/office/drawing/2014/main" id="{EE98704B-B231-4FD3-8DE7-E7E08225E086}"/>
              </a:ext>
            </a:extLst>
          </p:cNvPr>
          <p:cNvSpPr txBox="1"/>
          <p:nvPr/>
        </p:nvSpPr>
        <p:spPr>
          <a:xfrm>
            <a:off x="7584240" y="586069"/>
            <a:ext cx="9973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bg1"/>
                </a:solidFill>
                <a:latin typeface="Montserrat" panose="00000500000000000000" pitchFamily="50" charset="0"/>
              </a:rPr>
              <a:t>8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DD82B10-459C-4C93-B5DD-7395AB97F632}"/>
              </a:ext>
            </a:extLst>
          </p:cNvPr>
          <p:cNvSpPr txBox="1"/>
          <p:nvPr/>
        </p:nvSpPr>
        <p:spPr>
          <a:xfrm>
            <a:off x="8626513" y="2181871"/>
            <a:ext cx="30588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ntserrat" panose="00000500000000000000" pitchFamily="50" charset="0"/>
              </a:rPr>
              <a:t>SITE THAT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0DDDFFE-ED65-4660-AB0F-EC5634812950}"/>
              </a:ext>
            </a:extLst>
          </p:cNvPr>
          <p:cNvSpPr txBox="1"/>
          <p:nvPr/>
        </p:nvSpPr>
        <p:spPr>
          <a:xfrm>
            <a:off x="7767304" y="2809415"/>
            <a:ext cx="3918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Montserrat" panose="00000500000000000000" pitchFamily="50" charset="0"/>
              </a:rPr>
              <a:t> CAN HELP YOU</a:t>
            </a:r>
          </a:p>
        </p:txBody>
      </p:sp>
      <p:pic>
        <p:nvPicPr>
          <p:cNvPr id="81" name="YOUR LOGO">
            <a:extLst>
              <a:ext uri="{FF2B5EF4-FFF2-40B4-BE49-F238E27FC236}">
                <a16:creationId xmlns:a16="http://schemas.microsoft.com/office/drawing/2014/main" id="{4DA1BAC9-47F0-4624-BF65-396EFA672D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52364" y="415325"/>
            <a:ext cx="746964" cy="394231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ED134FFE-71D6-405F-9F10-502886B4F8B9}"/>
              </a:ext>
            </a:extLst>
          </p:cNvPr>
          <p:cNvSpPr txBox="1"/>
          <p:nvPr/>
        </p:nvSpPr>
        <p:spPr>
          <a:xfrm>
            <a:off x="4755980" y="3162966"/>
            <a:ext cx="7019870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9600" dirty="0">
                <a:ln>
                  <a:solidFill>
                    <a:srgbClr val="222A35"/>
                  </a:solidFill>
                </a:ln>
                <a:solidFill>
                  <a:schemeClr val="bg1"/>
                </a:solidFill>
                <a:latin typeface="Montserrat ExtraBold" panose="00000900000000000000" pitchFamily="50" charset="0"/>
              </a:rPr>
              <a:t>TEACHING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E2DE350-A747-4A58-AC7C-7E20A4711E09}"/>
              </a:ext>
            </a:extLst>
          </p:cNvPr>
          <p:cNvSpPr txBox="1"/>
          <p:nvPr/>
        </p:nvSpPr>
        <p:spPr>
          <a:xfrm>
            <a:off x="6284108" y="4435299"/>
            <a:ext cx="32592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Montserrat" panose="00000500000000000000" pitchFamily="50" charset="0"/>
              </a:rPr>
              <a:t>CHILDREN</a:t>
            </a:r>
          </a:p>
        </p:txBody>
      </p:sp>
      <p:sp>
        <p:nvSpPr>
          <p:cNvPr id="84" name="Diamond 83">
            <a:extLst>
              <a:ext uri="{FF2B5EF4-FFF2-40B4-BE49-F238E27FC236}">
                <a16:creationId xmlns:a16="http://schemas.microsoft.com/office/drawing/2014/main" id="{BDE183A9-DD9D-4155-99BB-AFFFD5222422}"/>
              </a:ext>
            </a:extLst>
          </p:cNvPr>
          <p:cNvSpPr/>
          <p:nvPr/>
        </p:nvSpPr>
        <p:spPr>
          <a:xfrm>
            <a:off x="4960531" y="4791375"/>
            <a:ext cx="1142522" cy="1142522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Diamond 84">
            <a:extLst>
              <a:ext uri="{FF2B5EF4-FFF2-40B4-BE49-F238E27FC236}">
                <a16:creationId xmlns:a16="http://schemas.microsoft.com/office/drawing/2014/main" id="{EDE40A2E-7E37-4EF0-8B30-0D286261DA2C}"/>
              </a:ext>
            </a:extLst>
          </p:cNvPr>
          <p:cNvSpPr/>
          <p:nvPr/>
        </p:nvSpPr>
        <p:spPr>
          <a:xfrm>
            <a:off x="9856526" y="4643632"/>
            <a:ext cx="1063060" cy="106306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Diamond 86">
            <a:extLst>
              <a:ext uri="{FF2B5EF4-FFF2-40B4-BE49-F238E27FC236}">
                <a16:creationId xmlns:a16="http://schemas.microsoft.com/office/drawing/2014/main" id="{C19AA0A1-44B9-426E-9DB5-9E8FB014AE8D}"/>
              </a:ext>
            </a:extLst>
          </p:cNvPr>
          <p:cNvSpPr/>
          <p:nvPr/>
        </p:nvSpPr>
        <p:spPr>
          <a:xfrm>
            <a:off x="8941754" y="5349596"/>
            <a:ext cx="4368184" cy="4368184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8" name="Arrow: Right 87">
            <a:extLst>
              <a:ext uri="{FF2B5EF4-FFF2-40B4-BE49-F238E27FC236}">
                <a16:creationId xmlns:a16="http://schemas.microsoft.com/office/drawing/2014/main" id="{228C805F-72B0-4742-82D3-F1660DB92540}"/>
              </a:ext>
            </a:extLst>
          </p:cNvPr>
          <p:cNvSpPr/>
          <p:nvPr/>
        </p:nvSpPr>
        <p:spPr>
          <a:xfrm>
            <a:off x="10238104" y="5001084"/>
            <a:ext cx="350662" cy="34851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Diamond 88">
            <a:extLst>
              <a:ext uri="{FF2B5EF4-FFF2-40B4-BE49-F238E27FC236}">
                <a16:creationId xmlns:a16="http://schemas.microsoft.com/office/drawing/2014/main" id="{AEB4440F-4A31-41EE-9C39-2F73E20AA247}"/>
              </a:ext>
            </a:extLst>
          </p:cNvPr>
          <p:cNvSpPr/>
          <p:nvPr/>
        </p:nvSpPr>
        <p:spPr>
          <a:xfrm>
            <a:off x="9534067" y="5320817"/>
            <a:ext cx="388261" cy="388261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Diamond 89">
            <a:extLst>
              <a:ext uri="{FF2B5EF4-FFF2-40B4-BE49-F238E27FC236}">
                <a16:creationId xmlns:a16="http://schemas.microsoft.com/office/drawing/2014/main" id="{263F9B27-22C4-4112-8490-DF8BC1BA6E4A}"/>
              </a:ext>
            </a:extLst>
          </p:cNvPr>
          <p:cNvSpPr/>
          <p:nvPr/>
        </p:nvSpPr>
        <p:spPr>
          <a:xfrm>
            <a:off x="7682501" y="6016736"/>
            <a:ext cx="1740085" cy="1740085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7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11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7</cp:revision>
  <dcterms:created xsi:type="dcterms:W3CDTF">2021-08-03T03:57:12Z</dcterms:created>
  <dcterms:modified xsi:type="dcterms:W3CDTF">2021-08-03T08:46:59Z</dcterms:modified>
</cp:coreProperties>
</file>