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448"/>
    <a:srgbClr val="3D237F"/>
    <a:srgbClr val="29113B"/>
    <a:srgbClr val="321547"/>
    <a:srgbClr val="4F2171"/>
    <a:srgbClr val="25A7DD"/>
    <a:srgbClr val="FEA25B"/>
    <a:srgbClr val="EAB692"/>
    <a:srgbClr val="DC3434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7158" autoAdjust="0"/>
    <p:restoredTop sz="94660"/>
  </p:normalViewPr>
  <p:slideViewPr>
    <p:cSldViewPr snapToGrid="0">
      <p:cViewPr>
        <p:scale>
          <a:sx n="66" d="100"/>
          <a:sy n="66" d="100"/>
        </p:scale>
        <p:origin x="2430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9570D9-C2EA-4D39-B009-426163A70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02A17C-BEA8-405D-81AF-3A18831DF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749C-512B-4C20-811D-E6E3E2EDC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3037FF-A12C-4FEB-94BE-B6D3F20EC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4283C-CAFB-4DEB-8F81-DD2679CC9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66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842B2-DBC6-41D3-925F-72E80736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EC9147-9251-480B-99AA-E8EB811A6A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ECC98-E222-4E49-8E94-9BB685274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315D8-45CA-4926-84FC-C8DF4FBD0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918EE-3B1C-44CB-9DF5-E100CEDC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6A600-0ADD-45AD-9A4B-209186656A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3AEC1E-B2DB-4B80-B29E-1D1D3255B3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B15EC6-38F7-42E5-92AA-88914806A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82DDEE-182B-49BA-B072-8CA86B8F0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C76D4-9267-425B-B5D9-81849B398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8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C4DA0-3643-4EA9-BCD4-74694FFD3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A673B-04B9-4739-9427-8B3A19A57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BADD-119D-4060-91FC-17563FD07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1CBE4-E7F2-462E-B50D-866302F8B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A085BC-A1E3-45D7-89B8-8576E2E0A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77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81341-C4A9-4E2F-B6CA-EA4315B63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9D5A3-45B2-4535-8F5B-5D12480AA6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0A5D4-577F-49A7-A1F7-34F78D3DD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541C2-A083-4D45-A8E2-B022FF6EC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EB411-DE42-43F6-A32B-B76A3D23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93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F2E95-6C4F-432F-9955-969CB139B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09128-4218-4108-9598-045F795CD5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65C435-F4B2-4FF8-A48E-93FF6B2C9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3ADB96-6E0A-475E-B003-4AE18A9C4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151CB9-698B-4659-B661-18F7C8CC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1B442-C0E3-465C-AA0C-0FCB1B712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A2AD8-5810-4998-AE95-6ABDFFB64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1FA0F8-6685-4581-BA77-FAF310B135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2A0294-65FE-4840-A278-FC5D762F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02235B-4EBC-4596-A0CC-F2E23282F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93469-0BA8-4EB9-8EF1-2FBD640BF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A4A0D5-0C14-4C59-8AAA-79FF896A6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F4BB29-21CA-40E9-A692-8A4F3F739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B752CC-5F2F-4B47-8804-66B26EA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1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B96AC2-BCE1-42E0-ACE9-4708DF045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63872A-E7F4-45FC-815D-DAC5F6976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F08C4F-F3DA-492B-A79B-43A14DF70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A31E9B-2174-4DA9-B064-223983DB7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05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22093C-D269-456A-B4C1-66FD16ED7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2E5573-C0A4-4454-8BF0-E44DDB908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739CF-B542-46AC-964C-48B160F24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66331-2572-4297-91E3-6EC351D72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D56E1-11B4-4D61-B8E0-1E0E58A87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C31F17-AE08-49A8-831D-8DB795A87D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A8DC9-79AF-447A-A3D1-C3E4540D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AE3489-1C3A-41FB-B3A2-AF0E65F8C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6582A-4AB4-49BA-AE31-89D634CC8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7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A8047-67B6-462D-8281-E88C87796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D6B9E4-7605-4F5B-B904-68F2DC339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04516-F23A-4278-BDCB-BE9EE962A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311CA2-4F77-4FA4-8C9E-32FA9C6BD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BAD1A-1588-4F52-9D87-7193A410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D7FDE-AEF9-491E-BB32-E196D875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872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381475-CC77-4E8C-86BE-73816941D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3807-C22C-4BDB-B732-532676C916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729FE-13A0-45A0-B5FA-7763D1FC0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582F9-9F6A-42B7-86C0-9B04E052B5AE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A43C0-0D6C-4EBF-9D3F-62104CD1F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13B960-A413-43A6-A3FD-30887E906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40D76-C704-4CA1-B635-46B4FDC94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8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7030A0">
                <a:lumMod val="72000"/>
              </a:srgbClr>
            </a:gs>
            <a:gs pos="0">
              <a:srgbClr val="FE6E63">
                <a:lumMod val="85000"/>
              </a:srgbClr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B797272-8115-45D8-BD56-42332048A860}"/>
              </a:ext>
            </a:extLst>
          </p:cNvPr>
          <p:cNvSpPr/>
          <p:nvPr/>
        </p:nvSpPr>
        <p:spPr>
          <a:xfrm rot="1039586">
            <a:off x="1488881" y="-2413413"/>
            <a:ext cx="7973718" cy="11213595"/>
          </a:xfrm>
          <a:custGeom>
            <a:avLst/>
            <a:gdLst>
              <a:gd name="connsiteX0" fmla="*/ 77331 w 7973718"/>
              <a:gd name="connsiteY0" fmla="*/ 11202460 h 11213595"/>
              <a:gd name="connsiteX1" fmla="*/ 217071 w 7973718"/>
              <a:gd name="connsiteY1" fmla="*/ 9757240 h 11213595"/>
              <a:gd name="connsiteX2" fmla="*/ 616416 w 7973718"/>
              <a:gd name="connsiteY2" fmla="*/ 9148596 h 11213595"/>
              <a:gd name="connsiteX3" fmla="*/ 1210155 w 7973718"/>
              <a:gd name="connsiteY3" fmla="*/ 8582805 h 11213595"/>
              <a:gd name="connsiteX4" fmla="*/ 1966614 w 7973718"/>
              <a:gd name="connsiteY4" fmla="*/ 7325768 h 11213595"/>
              <a:gd name="connsiteX5" fmla="*/ 2310063 w 7973718"/>
              <a:gd name="connsiteY5" fmla="*/ 5866884 h 11213595"/>
              <a:gd name="connsiteX6" fmla="*/ 2588922 w 7973718"/>
              <a:gd name="connsiteY6" fmla="*/ 5180607 h 11213595"/>
              <a:gd name="connsiteX7" fmla="*/ 3047269 w 7973718"/>
              <a:gd name="connsiteY7" fmla="*/ 4629722 h 11213595"/>
              <a:gd name="connsiteX8" fmla="*/ 4224810 w 7973718"/>
              <a:gd name="connsiteY8" fmla="*/ 3862084 h 11213595"/>
              <a:gd name="connsiteX9" fmla="*/ 5356392 w 7973718"/>
              <a:gd name="connsiteY9" fmla="*/ 3038551 h 11213595"/>
              <a:gd name="connsiteX10" fmla="*/ 5643325 w 7973718"/>
              <a:gd name="connsiteY10" fmla="*/ 2385190 h 11213595"/>
              <a:gd name="connsiteX11" fmla="*/ 5716610 w 7973718"/>
              <a:gd name="connsiteY11" fmla="*/ 1611342 h 11213595"/>
              <a:gd name="connsiteX12" fmla="*/ 5918457 w 7973718"/>
              <a:gd name="connsiteY12" fmla="*/ 943696 h 11213595"/>
              <a:gd name="connsiteX13" fmla="*/ 6506606 w 7973718"/>
              <a:gd name="connsiteY13" fmla="*/ 539382 h 11213595"/>
              <a:gd name="connsiteX14" fmla="*/ 7786002 w 7973718"/>
              <a:gd name="connsiteY14" fmla="*/ 222017 h 11213595"/>
              <a:gd name="connsiteX15" fmla="*/ 7972322 w 7973718"/>
              <a:gd name="connsiteY15" fmla="*/ 13960 h 11213595"/>
              <a:gd name="connsiteX16" fmla="*/ 7956174 w 7973718"/>
              <a:gd name="connsiteY16" fmla="*/ 4644 h 11213595"/>
              <a:gd name="connsiteX17" fmla="*/ 6729569 w 7973718"/>
              <a:gd name="connsiteY17" fmla="*/ 477897 h 11213595"/>
              <a:gd name="connsiteX18" fmla="*/ 6098566 w 7973718"/>
              <a:gd name="connsiteY18" fmla="*/ 710175 h 11213595"/>
              <a:gd name="connsiteX19" fmla="*/ 5765053 w 7973718"/>
              <a:gd name="connsiteY19" fmla="*/ 1257334 h 11213595"/>
              <a:gd name="connsiteX20" fmla="*/ 5502963 w 7973718"/>
              <a:gd name="connsiteY20" fmla="*/ 2775219 h 11213595"/>
              <a:gd name="connsiteX21" fmla="*/ 4421688 w 7973718"/>
              <a:gd name="connsiteY21" fmla="*/ 3729797 h 11213595"/>
              <a:gd name="connsiteX22" fmla="*/ 3218062 w 7973718"/>
              <a:gd name="connsiteY22" fmla="*/ 4464518 h 11213595"/>
              <a:gd name="connsiteX23" fmla="*/ 2732388 w 7973718"/>
              <a:gd name="connsiteY23" fmla="*/ 4936528 h 11213595"/>
              <a:gd name="connsiteX24" fmla="*/ 2393907 w 7973718"/>
              <a:gd name="connsiteY24" fmla="*/ 5550141 h 11213595"/>
              <a:gd name="connsiteX25" fmla="*/ 2036794 w 7973718"/>
              <a:gd name="connsiteY25" fmla="*/ 6999709 h 11213595"/>
              <a:gd name="connsiteX26" fmla="*/ 1359211 w 7973718"/>
              <a:gd name="connsiteY26" fmla="*/ 8392759 h 11213595"/>
              <a:gd name="connsiteX27" fmla="*/ 785967 w 7973718"/>
              <a:gd name="connsiteY27" fmla="*/ 8951097 h 11213595"/>
              <a:gd name="connsiteX28" fmla="*/ 313336 w 7973718"/>
              <a:gd name="connsiteY28" fmla="*/ 9527446 h 11213595"/>
              <a:gd name="connsiteX29" fmla="*/ 7151 w 7973718"/>
              <a:gd name="connsiteY29" fmla="*/ 10873295 h 11213595"/>
              <a:gd name="connsiteX30" fmla="*/ 59941 w 7973718"/>
              <a:gd name="connsiteY30" fmla="*/ 11206808 h 11213595"/>
              <a:gd name="connsiteX31" fmla="*/ 77331 w 7973718"/>
              <a:gd name="connsiteY31" fmla="*/ 11202460 h 11213595"/>
              <a:gd name="connsiteX32" fmla="*/ 77331 w 7973718"/>
              <a:gd name="connsiteY32" fmla="*/ 11202460 h 1121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7973718" h="11213595">
                <a:moveTo>
                  <a:pt x="77331" y="11202460"/>
                </a:moveTo>
                <a:cubicBezTo>
                  <a:pt x="-35082" y="10721756"/>
                  <a:pt x="17088" y="10208755"/>
                  <a:pt x="217071" y="9757240"/>
                </a:cubicBezTo>
                <a:cubicBezTo>
                  <a:pt x="315821" y="9533657"/>
                  <a:pt x="450592" y="9328084"/>
                  <a:pt x="616416" y="9148596"/>
                </a:cubicBezTo>
                <a:cubicBezTo>
                  <a:pt x="802115" y="8947370"/>
                  <a:pt x="1017004" y="8776577"/>
                  <a:pt x="1210155" y="8582805"/>
                </a:cubicBezTo>
                <a:cubicBezTo>
                  <a:pt x="1561058" y="8231282"/>
                  <a:pt x="1817558" y="7798399"/>
                  <a:pt x="1966614" y="7325768"/>
                </a:cubicBezTo>
                <a:cubicBezTo>
                  <a:pt x="2117533" y="6848168"/>
                  <a:pt x="2175292" y="6348210"/>
                  <a:pt x="2310063" y="5866884"/>
                </a:cubicBezTo>
                <a:cubicBezTo>
                  <a:pt x="2377138" y="5628395"/>
                  <a:pt x="2463467" y="5394874"/>
                  <a:pt x="2588922" y="5180607"/>
                </a:cubicBezTo>
                <a:cubicBezTo>
                  <a:pt x="2710651" y="4973171"/>
                  <a:pt x="2868402" y="4789957"/>
                  <a:pt x="3047269" y="4629722"/>
                </a:cubicBezTo>
                <a:cubicBezTo>
                  <a:pt x="3398171" y="4315462"/>
                  <a:pt x="3816148" y="4090636"/>
                  <a:pt x="4224810" y="3862084"/>
                </a:cubicBezTo>
                <a:cubicBezTo>
                  <a:pt x="4628503" y="3636016"/>
                  <a:pt x="5063249" y="3406843"/>
                  <a:pt x="5356392" y="3038551"/>
                </a:cubicBezTo>
                <a:cubicBezTo>
                  <a:pt x="5509174" y="2846642"/>
                  <a:pt x="5600471" y="2626163"/>
                  <a:pt x="5643325" y="2385190"/>
                </a:cubicBezTo>
                <a:cubicBezTo>
                  <a:pt x="5688662" y="2129311"/>
                  <a:pt x="5687420" y="1869084"/>
                  <a:pt x="5716610" y="1611342"/>
                </a:cubicBezTo>
                <a:cubicBezTo>
                  <a:pt x="5742695" y="1380305"/>
                  <a:pt x="5795486" y="1143679"/>
                  <a:pt x="5918457" y="943696"/>
                </a:cubicBezTo>
                <a:cubicBezTo>
                  <a:pt x="6051986" y="727565"/>
                  <a:pt x="6263148" y="600247"/>
                  <a:pt x="6506606" y="539382"/>
                </a:cubicBezTo>
                <a:cubicBezTo>
                  <a:pt x="6928931" y="433180"/>
                  <a:pt x="7418331" y="496529"/>
                  <a:pt x="7786002" y="222017"/>
                </a:cubicBezTo>
                <a:cubicBezTo>
                  <a:pt x="7861772" y="165500"/>
                  <a:pt x="7924500" y="95941"/>
                  <a:pt x="7972322" y="13960"/>
                </a:cubicBezTo>
                <a:cubicBezTo>
                  <a:pt x="7978532" y="3402"/>
                  <a:pt x="7962385" y="-5914"/>
                  <a:pt x="7956174" y="4644"/>
                </a:cubicBezTo>
                <a:cubicBezTo>
                  <a:pt x="7710232" y="425106"/>
                  <a:pt x="7151273" y="417653"/>
                  <a:pt x="6729569" y="477897"/>
                </a:cubicBezTo>
                <a:cubicBezTo>
                  <a:pt x="6505985" y="509571"/>
                  <a:pt x="6278054" y="566088"/>
                  <a:pt x="6098566" y="710175"/>
                </a:cubicBezTo>
                <a:cubicBezTo>
                  <a:pt x="5927152" y="848052"/>
                  <a:pt x="5824055" y="1049277"/>
                  <a:pt x="5765053" y="1257334"/>
                </a:cubicBezTo>
                <a:cubicBezTo>
                  <a:pt x="5624693" y="1753566"/>
                  <a:pt x="5734000" y="2301967"/>
                  <a:pt x="5502963" y="2775219"/>
                </a:cubicBezTo>
                <a:cubicBezTo>
                  <a:pt x="5285590" y="3220523"/>
                  <a:pt x="4835939" y="3491929"/>
                  <a:pt x="4421688" y="3729797"/>
                </a:cubicBezTo>
                <a:cubicBezTo>
                  <a:pt x="4014269" y="3963318"/>
                  <a:pt x="3591322" y="4176344"/>
                  <a:pt x="3218062" y="4464518"/>
                </a:cubicBezTo>
                <a:cubicBezTo>
                  <a:pt x="3038574" y="4602395"/>
                  <a:pt x="2872128" y="4757661"/>
                  <a:pt x="2732388" y="4936528"/>
                </a:cubicBezTo>
                <a:cubicBezTo>
                  <a:pt x="2587680" y="5122227"/>
                  <a:pt x="2477130" y="5330284"/>
                  <a:pt x="2393907" y="5550141"/>
                </a:cubicBezTo>
                <a:cubicBezTo>
                  <a:pt x="2216282" y="6017182"/>
                  <a:pt x="2154176" y="6516519"/>
                  <a:pt x="2036794" y="6999709"/>
                </a:cubicBezTo>
                <a:cubicBezTo>
                  <a:pt x="1912581" y="7511467"/>
                  <a:pt x="1703282" y="7989067"/>
                  <a:pt x="1359211" y="8392759"/>
                </a:cubicBezTo>
                <a:cubicBezTo>
                  <a:pt x="1185313" y="8596468"/>
                  <a:pt x="980361" y="8768504"/>
                  <a:pt x="785967" y="8951097"/>
                </a:cubicBezTo>
                <a:cubicBezTo>
                  <a:pt x="603995" y="9123753"/>
                  <a:pt x="439413" y="9310073"/>
                  <a:pt x="313336" y="9527446"/>
                </a:cubicBezTo>
                <a:cubicBezTo>
                  <a:pt x="79194" y="9931139"/>
                  <a:pt x="-30113" y="10407496"/>
                  <a:pt x="7151" y="10873295"/>
                </a:cubicBezTo>
                <a:cubicBezTo>
                  <a:pt x="15846" y="10985709"/>
                  <a:pt x="33857" y="11097501"/>
                  <a:pt x="59941" y="11206808"/>
                </a:cubicBezTo>
                <a:cubicBezTo>
                  <a:pt x="61805" y="11218608"/>
                  <a:pt x="79815" y="11213640"/>
                  <a:pt x="77331" y="11202460"/>
                </a:cubicBezTo>
                <a:lnTo>
                  <a:pt x="77331" y="1120246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62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5D2F5A3-A9DD-4DB6-A10F-B70769D30247}"/>
              </a:ext>
            </a:extLst>
          </p:cNvPr>
          <p:cNvSpPr/>
          <p:nvPr/>
        </p:nvSpPr>
        <p:spPr>
          <a:xfrm>
            <a:off x="6838810" y="3193384"/>
            <a:ext cx="5982029" cy="5118680"/>
          </a:xfrm>
          <a:custGeom>
            <a:avLst/>
            <a:gdLst>
              <a:gd name="connsiteX0" fmla="*/ 18146 w 5982029"/>
              <a:gd name="connsiteY0" fmla="*/ 5111894 h 5118680"/>
              <a:gd name="connsiteX1" fmla="*/ 623064 w 5982029"/>
              <a:gd name="connsiteY1" fmla="*/ 3372288 h 5118680"/>
              <a:gd name="connsiteX2" fmla="*/ 1113706 w 5982029"/>
              <a:gd name="connsiteY2" fmla="*/ 2730106 h 5118680"/>
              <a:gd name="connsiteX3" fmla="*/ 1507462 w 5982029"/>
              <a:gd name="connsiteY3" fmla="*/ 2628872 h 5118680"/>
              <a:gd name="connsiteX4" fmla="*/ 1963324 w 5982029"/>
              <a:gd name="connsiteY4" fmla="*/ 2760538 h 5118680"/>
              <a:gd name="connsiteX5" fmla="*/ 2818533 w 5982029"/>
              <a:gd name="connsiteY5" fmla="*/ 3036912 h 5118680"/>
              <a:gd name="connsiteX6" fmla="*/ 3641445 w 5982029"/>
              <a:gd name="connsiteY6" fmla="*/ 2912699 h 5118680"/>
              <a:gd name="connsiteX7" fmla="*/ 4900346 w 5982029"/>
              <a:gd name="connsiteY7" fmla="*/ 1805960 h 5118680"/>
              <a:gd name="connsiteX8" fmla="*/ 5849956 w 5982029"/>
              <a:gd name="connsiteY8" fmla="*/ 204231 h 5118680"/>
              <a:gd name="connsiteX9" fmla="*/ 5980379 w 5982029"/>
              <a:gd name="connsiteY9" fmla="*/ 13564 h 5118680"/>
              <a:gd name="connsiteX10" fmla="*/ 5964232 w 5982029"/>
              <a:gd name="connsiteY10" fmla="*/ 4248 h 5118680"/>
              <a:gd name="connsiteX11" fmla="*/ 5000958 w 5982029"/>
              <a:gd name="connsiteY11" fmla="*/ 1617777 h 5118680"/>
              <a:gd name="connsiteX12" fmla="*/ 3766900 w 5982029"/>
              <a:gd name="connsiteY12" fmla="*/ 2836309 h 5118680"/>
              <a:gd name="connsiteX13" fmla="*/ 2930945 w 5982029"/>
              <a:gd name="connsiteY13" fmla="*/ 3025734 h 5118680"/>
              <a:gd name="connsiteX14" fmla="*/ 2061453 w 5982029"/>
              <a:gd name="connsiteY14" fmla="*/ 2779792 h 5118680"/>
              <a:gd name="connsiteX15" fmla="*/ 1216182 w 5982029"/>
              <a:gd name="connsiteY15" fmla="*/ 2652473 h 5118680"/>
              <a:gd name="connsiteX16" fmla="*/ 705666 w 5982029"/>
              <a:gd name="connsiteY16" fmla="*/ 3187832 h 5118680"/>
              <a:gd name="connsiteX17" fmla="*/ 42989 w 5982029"/>
              <a:gd name="connsiteY17" fmla="*/ 4888310 h 5118680"/>
              <a:gd name="connsiteX18" fmla="*/ 135 w 5982029"/>
              <a:gd name="connsiteY18" fmla="*/ 5107546 h 5118680"/>
              <a:gd name="connsiteX19" fmla="*/ 18146 w 5982029"/>
              <a:gd name="connsiteY19" fmla="*/ 5111894 h 5118680"/>
              <a:gd name="connsiteX20" fmla="*/ 18146 w 5982029"/>
              <a:gd name="connsiteY20" fmla="*/ 5111894 h 5118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982029" h="5118680">
                <a:moveTo>
                  <a:pt x="18146" y="5111894"/>
                </a:moveTo>
                <a:cubicBezTo>
                  <a:pt x="125590" y="4504491"/>
                  <a:pt x="329921" y="3915099"/>
                  <a:pt x="623064" y="3372288"/>
                </a:cubicBezTo>
                <a:cubicBezTo>
                  <a:pt x="749140" y="3139388"/>
                  <a:pt x="888259" y="2881646"/>
                  <a:pt x="1113706" y="2730106"/>
                </a:cubicBezTo>
                <a:cubicBezTo>
                  <a:pt x="1231088" y="2650610"/>
                  <a:pt x="1365859" y="2615830"/>
                  <a:pt x="1507462" y="2628872"/>
                </a:cubicBezTo>
                <a:cubicBezTo>
                  <a:pt x="1664592" y="2643778"/>
                  <a:pt x="1817374" y="2702779"/>
                  <a:pt x="1963324" y="2760538"/>
                </a:cubicBezTo>
                <a:cubicBezTo>
                  <a:pt x="2242183" y="2870467"/>
                  <a:pt x="2516694" y="3003375"/>
                  <a:pt x="2818533" y="3036912"/>
                </a:cubicBezTo>
                <a:cubicBezTo>
                  <a:pt x="3098012" y="3067345"/>
                  <a:pt x="3381839" y="3017039"/>
                  <a:pt x="3641445" y="2912699"/>
                </a:cubicBezTo>
                <a:cubicBezTo>
                  <a:pt x="4175562" y="2698431"/>
                  <a:pt x="4581118" y="2273001"/>
                  <a:pt x="4900346" y="1805960"/>
                </a:cubicBezTo>
                <a:cubicBezTo>
                  <a:pt x="5251248" y="1292960"/>
                  <a:pt x="5508990" y="724064"/>
                  <a:pt x="5849956" y="204231"/>
                </a:cubicBezTo>
                <a:cubicBezTo>
                  <a:pt x="5892188" y="139641"/>
                  <a:pt x="5935662" y="76292"/>
                  <a:pt x="5980379" y="13564"/>
                </a:cubicBezTo>
                <a:cubicBezTo>
                  <a:pt x="5987211" y="3627"/>
                  <a:pt x="5971063" y="-5689"/>
                  <a:pt x="5964232" y="4248"/>
                </a:cubicBezTo>
                <a:cubicBezTo>
                  <a:pt x="5597803" y="514143"/>
                  <a:pt x="5336334" y="1088629"/>
                  <a:pt x="5000958" y="1617777"/>
                </a:cubicBezTo>
                <a:cubicBezTo>
                  <a:pt x="4689183" y="2110282"/>
                  <a:pt x="4301017" y="2577945"/>
                  <a:pt x="3766900" y="2836309"/>
                </a:cubicBezTo>
                <a:cubicBezTo>
                  <a:pt x="3507916" y="2961764"/>
                  <a:pt x="3219741" y="3035670"/>
                  <a:pt x="2930945" y="3025734"/>
                </a:cubicBezTo>
                <a:cubicBezTo>
                  <a:pt x="2623518" y="3015175"/>
                  <a:pt x="2342175" y="2894689"/>
                  <a:pt x="2061453" y="2779792"/>
                </a:cubicBezTo>
                <a:cubicBezTo>
                  <a:pt x="1801847" y="2673589"/>
                  <a:pt x="1494420" y="2534471"/>
                  <a:pt x="1216182" y="2652473"/>
                </a:cubicBezTo>
                <a:cubicBezTo>
                  <a:pt x="983282" y="2751222"/>
                  <a:pt x="828637" y="2976669"/>
                  <a:pt x="705666" y="3187832"/>
                </a:cubicBezTo>
                <a:cubicBezTo>
                  <a:pt x="396996" y="3714496"/>
                  <a:pt x="172170" y="4290844"/>
                  <a:pt x="42989" y="4888310"/>
                </a:cubicBezTo>
                <a:cubicBezTo>
                  <a:pt x="27462" y="4960975"/>
                  <a:pt x="13177" y="5034261"/>
                  <a:pt x="135" y="5107546"/>
                </a:cubicBezTo>
                <a:cubicBezTo>
                  <a:pt x="-1728" y="5118725"/>
                  <a:pt x="16283" y="5123693"/>
                  <a:pt x="18146" y="5111894"/>
                </a:cubicBezTo>
                <a:lnTo>
                  <a:pt x="18146" y="511189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62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F11DB1A-EA8D-45D2-88A8-0034EC53297A}"/>
              </a:ext>
            </a:extLst>
          </p:cNvPr>
          <p:cNvSpPr/>
          <p:nvPr/>
        </p:nvSpPr>
        <p:spPr>
          <a:xfrm>
            <a:off x="2104570" y="-2670630"/>
            <a:ext cx="5457373" cy="5457373"/>
          </a:xfrm>
          <a:prstGeom prst="ellipse">
            <a:avLst/>
          </a:prstGeom>
          <a:gradFill>
            <a:gsLst>
              <a:gs pos="0">
                <a:srgbClr val="FE6E63"/>
              </a:gs>
              <a:gs pos="52200">
                <a:srgbClr val="B44E83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064F3CA-87CF-45D3-9FE7-F57CE7C815B9}"/>
              </a:ext>
            </a:extLst>
          </p:cNvPr>
          <p:cNvSpPr/>
          <p:nvPr/>
        </p:nvSpPr>
        <p:spPr>
          <a:xfrm>
            <a:off x="5272638" y="6210003"/>
            <a:ext cx="2485021" cy="2485021"/>
          </a:xfrm>
          <a:prstGeom prst="ellipse">
            <a:avLst/>
          </a:prstGeom>
          <a:gradFill>
            <a:gsLst>
              <a:gs pos="0">
                <a:srgbClr val="FE6E63"/>
              </a:gs>
              <a:gs pos="52200">
                <a:srgbClr val="B44E83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">
            <a:extLst>
              <a:ext uri="{FF2B5EF4-FFF2-40B4-BE49-F238E27FC236}">
                <a16:creationId xmlns:a16="http://schemas.microsoft.com/office/drawing/2014/main" id="{B7A68EA9-81AB-465F-8045-15F4875120E0}"/>
              </a:ext>
            </a:extLst>
          </p:cNvPr>
          <p:cNvSpPr/>
          <p:nvPr/>
        </p:nvSpPr>
        <p:spPr>
          <a:xfrm>
            <a:off x="4476750" y="-2667000"/>
            <a:ext cx="8667750" cy="8667750"/>
          </a:xfrm>
          <a:prstGeom prst="ellipse">
            <a:avLst/>
          </a:prstGeom>
          <a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3434" t="30770" b="240"/>
            </a:stretch>
          </a:blipFill>
          <a:ln>
            <a:noFill/>
          </a:ln>
          <a:effectLst>
            <a:outerShdw blurRad="254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10">
            <a:extLst>
              <a:ext uri="{FF2B5EF4-FFF2-40B4-BE49-F238E27FC236}">
                <a16:creationId xmlns:a16="http://schemas.microsoft.com/office/drawing/2014/main" id="{B6C1ED1F-1DD3-41C3-92FB-D819315C95A6}"/>
              </a:ext>
            </a:extLst>
          </p:cNvPr>
          <p:cNvSpPr txBox="1"/>
          <p:nvPr/>
        </p:nvSpPr>
        <p:spPr>
          <a:xfrm>
            <a:off x="613222" y="2517712"/>
            <a:ext cx="2081019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chemeClr val="bg1"/>
                </a:solidFill>
                <a:effectLst>
                  <a:innerShdw blurRad="127000" dir="13500000">
                    <a:prstClr val="black">
                      <a:alpha val="50000"/>
                    </a:prstClr>
                  </a:innerShdw>
                </a:effectLst>
                <a:latin typeface="Montserrat" panose="00000500000000000000" pitchFamily="50" charset="0"/>
              </a:rPr>
              <a:t>10</a:t>
            </a:r>
          </a:p>
        </p:txBody>
      </p:sp>
      <p:sp>
        <p:nvSpPr>
          <p:cNvPr id="6" name="THE BEST WAY">
            <a:extLst>
              <a:ext uri="{FF2B5EF4-FFF2-40B4-BE49-F238E27FC236}">
                <a16:creationId xmlns:a16="http://schemas.microsoft.com/office/drawing/2014/main" id="{B64EB5B5-88D8-48B6-92E4-A6677211D1F4}"/>
              </a:ext>
            </a:extLst>
          </p:cNvPr>
          <p:cNvSpPr txBox="1"/>
          <p:nvPr/>
        </p:nvSpPr>
        <p:spPr>
          <a:xfrm>
            <a:off x="694502" y="3999398"/>
            <a:ext cx="3039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effectLst>
                  <a:outerShdw blurRad="254000" dir="2700000" algn="tl" rotWithShape="0">
                    <a:prstClr val="black">
                      <a:alpha val="40000"/>
                    </a:prstClr>
                  </a:outerShdw>
                </a:effectLst>
                <a:latin typeface="Montserrat" panose="00000500000000000000" pitchFamily="50" charset="0"/>
              </a:rPr>
              <a:t>THE BEST WAY</a:t>
            </a:r>
          </a:p>
        </p:txBody>
      </p:sp>
      <p:sp>
        <p:nvSpPr>
          <p:cNvPr id="7" name="TO BUILD">
            <a:extLst>
              <a:ext uri="{FF2B5EF4-FFF2-40B4-BE49-F238E27FC236}">
                <a16:creationId xmlns:a16="http://schemas.microsoft.com/office/drawing/2014/main" id="{863A3BDB-57F8-4E62-9BF3-D40EDE4EA79B}"/>
              </a:ext>
            </a:extLst>
          </p:cNvPr>
          <p:cNvSpPr txBox="1"/>
          <p:nvPr/>
        </p:nvSpPr>
        <p:spPr>
          <a:xfrm>
            <a:off x="696106" y="4279828"/>
            <a:ext cx="40735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effectLst>
                  <a:outerShdw blurRad="254000" dir="2700000" algn="tl">
                    <a:srgbClr val="000000">
                      <a:alpha val="25000"/>
                    </a:srgbClr>
                  </a:outerShdw>
                </a:effectLst>
                <a:latin typeface="Montserrat" panose="00000500000000000000" pitchFamily="50" charset="0"/>
              </a:rPr>
              <a:t>TO BUILD</a:t>
            </a:r>
          </a:p>
        </p:txBody>
      </p:sp>
      <p:sp>
        <p:nvSpPr>
          <p:cNvPr id="8" name="BUSINESS">
            <a:extLst>
              <a:ext uri="{FF2B5EF4-FFF2-40B4-BE49-F238E27FC236}">
                <a16:creationId xmlns:a16="http://schemas.microsoft.com/office/drawing/2014/main" id="{9F943242-36C4-45DA-89C7-5683DFDF105A}"/>
              </a:ext>
            </a:extLst>
          </p:cNvPr>
          <p:cNvSpPr txBox="1"/>
          <p:nvPr/>
        </p:nvSpPr>
        <p:spPr>
          <a:xfrm>
            <a:off x="694502" y="4883529"/>
            <a:ext cx="50513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chemeClr val="bg1"/>
                </a:solidFill>
                <a:effectLst>
                  <a:outerShdw blurRad="254000" dir="2700000" algn="tl">
                    <a:srgbClr val="000000">
                      <a:alpha val="25000"/>
                    </a:srgbClr>
                  </a:outerShdw>
                </a:effectLst>
                <a:latin typeface="Montserrat" panose="00000500000000000000" pitchFamily="50" charset="0"/>
              </a:rPr>
              <a:t>BUSINESS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D488425-EA68-4789-9108-98B2ACE8831D}"/>
              </a:ext>
            </a:extLst>
          </p:cNvPr>
          <p:cNvSpPr/>
          <p:nvPr/>
        </p:nvSpPr>
        <p:spPr>
          <a:xfrm>
            <a:off x="136627" y="3655518"/>
            <a:ext cx="613812" cy="613812"/>
          </a:xfrm>
          <a:prstGeom prst="ellipse">
            <a:avLst/>
          </a:prstGeom>
          <a:gradFill>
            <a:gsLst>
              <a:gs pos="0">
                <a:srgbClr val="FE6E63">
                  <a:alpha val="50000"/>
                </a:srgbClr>
              </a:gs>
              <a:gs pos="52200">
                <a:srgbClr val="B44E83">
                  <a:alpha val="50000"/>
                </a:srgbClr>
              </a:gs>
              <a:gs pos="100000">
                <a:srgbClr val="7030A0">
                  <a:alpha val="50000"/>
                </a:srgbClr>
              </a:gs>
            </a:gsLst>
            <a:lin ang="5400000" scaled="1"/>
          </a:gra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525AEDA-E098-4117-8CB5-125C058FC43A}"/>
              </a:ext>
            </a:extLst>
          </p:cNvPr>
          <p:cNvSpPr/>
          <p:nvPr/>
        </p:nvSpPr>
        <p:spPr>
          <a:xfrm>
            <a:off x="11203626" y="5752724"/>
            <a:ext cx="1621903" cy="1621903"/>
          </a:xfrm>
          <a:prstGeom prst="ellipse">
            <a:avLst/>
          </a:prstGeom>
          <a:gradFill>
            <a:gsLst>
              <a:gs pos="0">
                <a:srgbClr val="FE6E63">
                  <a:alpha val="50000"/>
                </a:srgbClr>
              </a:gs>
              <a:gs pos="52200">
                <a:srgbClr val="B44E83">
                  <a:alpha val="50000"/>
                </a:srgbClr>
              </a:gs>
              <a:gs pos="100000">
                <a:srgbClr val="7030A0">
                  <a:alpha val="50000"/>
                </a:srgbClr>
              </a:gs>
            </a:gsLst>
            <a:lin ang="5400000" scaled="1"/>
          </a:gra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8E9551A-8158-46C9-96EC-0010BE0D9034}"/>
              </a:ext>
            </a:extLst>
          </p:cNvPr>
          <p:cNvSpPr/>
          <p:nvPr/>
        </p:nvSpPr>
        <p:spPr>
          <a:xfrm>
            <a:off x="-383114" y="115134"/>
            <a:ext cx="1400485" cy="1400485"/>
          </a:xfrm>
          <a:prstGeom prst="ellipse">
            <a:avLst/>
          </a:prstGeom>
          <a:gradFill>
            <a:gsLst>
              <a:gs pos="0">
                <a:srgbClr val="FE6E63">
                  <a:alpha val="50000"/>
                </a:srgbClr>
              </a:gs>
              <a:gs pos="52200">
                <a:srgbClr val="B44E83">
                  <a:alpha val="50000"/>
                </a:srgbClr>
              </a:gs>
              <a:gs pos="100000">
                <a:srgbClr val="7030A0">
                  <a:alpha val="50000"/>
                </a:srgbClr>
              </a:gs>
            </a:gsLst>
            <a:lin ang="5400000" scaled="1"/>
          </a:gradFill>
          <a:ln>
            <a:noFill/>
          </a:ln>
          <a:effectLst>
            <a:outerShdw blurRad="254000" dir="2700000" algn="tl" rotWithShape="0">
              <a:prstClr val="black">
                <a:alpha val="25000"/>
              </a:prstClr>
            </a:outerShd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YOUR LOGO">
            <a:extLst>
              <a:ext uri="{FF2B5EF4-FFF2-40B4-BE49-F238E27FC236}">
                <a16:creationId xmlns:a16="http://schemas.microsoft.com/office/drawing/2014/main" id="{9537B3B9-1540-4B8C-84BF-097568683B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9815" y="523254"/>
            <a:ext cx="845684" cy="43183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2330424-7EAD-4685-B37E-130F7FC37EC5}"/>
              </a:ext>
            </a:extLst>
          </p:cNvPr>
          <p:cNvCxnSpPr>
            <a:cxnSpLocks/>
          </p:cNvCxnSpPr>
          <p:nvPr/>
        </p:nvCxnSpPr>
        <p:spPr>
          <a:xfrm>
            <a:off x="4452703" y="4108983"/>
            <a:ext cx="494983" cy="472695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703C689-473E-4700-9124-AD94C8460C42}"/>
              </a:ext>
            </a:extLst>
          </p:cNvPr>
          <p:cNvCxnSpPr>
            <a:cxnSpLocks/>
          </p:cNvCxnSpPr>
          <p:nvPr/>
        </p:nvCxnSpPr>
        <p:spPr>
          <a:xfrm flipH="1" flipV="1">
            <a:off x="317129" y="5625539"/>
            <a:ext cx="815528" cy="652846"/>
          </a:xfrm>
          <a:prstGeom prst="line">
            <a:avLst/>
          </a:prstGeom>
          <a:ln w="635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F2FBD25B-1047-410C-9D61-8EBC84F0760C}"/>
              </a:ext>
            </a:extLst>
          </p:cNvPr>
          <p:cNvSpPr/>
          <p:nvPr/>
        </p:nvSpPr>
        <p:spPr>
          <a:xfrm>
            <a:off x="2588836" y="6481670"/>
            <a:ext cx="613812" cy="613812"/>
          </a:xfrm>
          <a:prstGeom prst="ellipse">
            <a:avLst/>
          </a:prstGeom>
          <a:noFill/>
          <a:ln w="127000">
            <a:solidFill>
              <a:schemeClr val="bg1">
                <a:alpha val="50000"/>
              </a:schemeClr>
            </a:solidFill>
          </a:ln>
          <a:effectLst>
            <a:outerShdw blurRad="254000" dir="2700000" algn="tl" rotWithShape="0">
              <a:prstClr val="black">
                <a:alpha val="25000"/>
              </a:prstClr>
            </a:outerShdw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241CBEE-1053-423F-98B0-0E3E6F23DEDE}"/>
              </a:ext>
            </a:extLst>
          </p:cNvPr>
          <p:cNvSpPr/>
          <p:nvPr/>
        </p:nvSpPr>
        <p:spPr>
          <a:xfrm>
            <a:off x="10641925" y="5793477"/>
            <a:ext cx="311900" cy="311900"/>
          </a:xfrm>
          <a:prstGeom prst="ellipse">
            <a:avLst/>
          </a:prstGeom>
          <a:noFill/>
          <a:ln w="127000">
            <a:solidFill>
              <a:schemeClr val="bg1">
                <a:alpha val="50000"/>
              </a:schemeClr>
            </a:solidFill>
          </a:ln>
          <a:effectLst>
            <a:outerShdw blurRad="254000" dir="2700000" algn="tl" rotWithShape="0">
              <a:prstClr val="black">
                <a:alpha val="25000"/>
              </a:prstClr>
            </a:outerShdw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5A69045-EF0A-4683-94E0-98BCEF5DA3F1}"/>
              </a:ext>
            </a:extLst>
          </p:cNvPr>
          <p:cNvSpPr/>
          <p:nvPr/>
        </p:nvSpPr>
        <p:spPr>
          <a:xfrm>
            <a:off x="2214309" y="1299481"/>
            <a:ext cx="652790" cy="652790"/>
          </a:xfrm>
          <a:prstGeom prst="ellipse">
            <a:avLst/>
          </a:prstGeom>
          <a:noFill/>
          <a:ln w="127000">
            <a:solidFill>
              <a:schemeClr val="bg1">
                <a:alpha val="50000"/>
              </a:schemeClr>
            </a:solidFill>
          </a:ln>
          <a:effectLst>
            <a:outerShdw blurRad="254000" dir="2700000" algn="tl" rotWithShape="0">
              <a:prstClr val="black">
                <a:alpha val="25000"/>
              </a:prstClr>
            </a:outerShdw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212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10</cp:revision>
  <dcterms:created xsi:type="dcterms:W3CDTF">2021-08-02T08:57:30Z</dcterms:created>
  <dcterms:modified xsi:type="dcterms:W3CDTF">2021-08-03T08:40:08Z</dcterms:modified>
</cp:coreProperties>
</file>