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5" r:id="rId2"/>
    <p:sldId id="257" r:id="rId3"/>
    <p:sldId id="258" r:id="rId4"/>
    <p:sldId id="259" r:id="rId5"/>
    <p:sldId id="270" r:id="rId6"/>
    <p:sldId id="260" r:id="rId7"/>
    <p:sldId id="278" r:id="rId8"/>
    <p:sldId id="277" r:id="rId9"/>
    <p:sldId id="261" r:id="rId10"/>
    <p:sldId id="268" r:id="rId11"/>
    <p:sldId id="262" r:id="rId12"/>
    <p:sldId id="280" r:id="rId13"/>
    <p:sldId id="271" r:id="rId14"/>
    <p:sldId id="276" r:id="rId15"/>
    <p:sldId id="274" r:id="rId16"/>
    <p:sldId id="269" r:id="rId17"/>
    <p:sldId id="282" r:id="rId18"/>
    <p:sldId id="263" r:id="rId19"/>
    <p:sldId id="265" r:id="rId20"/>
    <p:sldId id="266" r:id="rId21"/>
    <p:sldId id="264" r:id="rId22"/>
    <p:sldId id="279" r:id="rId23"/>
    <p:sldId id="272" r:id="rId2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44" d="100"/>
          <a:sy n="44" d="100"/>
        </p:scale>
        <p:origin x="-702" y="-1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Triangle isocè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540544" y="776288"/>
            <a:ext cx="8062912" cy="1470025"/>
          </a:xfrm>
        </p:spPr>
        <p:txBody>
          <a:bodyPr anchor="b">
            <a:normAutofit/>
          </a:bodyPr>
          <a:lstStyle>
            <a:lvl1pPr algn="r">
              <a:defRPr sz="4400"/>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a:xfrm>
            <a:off x="1371600" y="6012656"/>
            <a:ext cx="5791200" cy="365125"/>
          </a:xfrm>
        </p:spPr>
        <p:txBody>
          <a:bodyPr tIns="0" bIns="0" anchor="t"/>
          <a:lstStyle>
            <a:lvl1pPr algn="r">
              <a:defRPr sz="1000"/>
            </a:lvl1pPr>
          </a:lstStyle>
          <a:p>
            <a:fld id="{58304940-0DDC-4B9E-98DF-A119A86F718C}" type="datetimeFigureOut">
              <a:rPr lang="fr-FR" smtClean="0"/>
              <a:pPr/>
              <a:t>10/01/2011</a:t>
            </a:fld>
            <a:endParaRPr lang="fr-FR"/>
          </a:p>
        </p:txBody>
      </p:sp>
      <p:sp>
        <p:nvSpPr>
          <p:cNvPr id="17" name="Espace réservé du pied de page 16"/>
          <p:cNvSpPr>
            <a:spLocks noGrp="1"/>
          </p:cNvSpPr>
          <p:nvPr>
            <p:ph type="ftr" sz="quarter" idx="11"/>
          </p:nvPr>
        </p:nvSpPr>
        <p:spPr>
          <a:xfrm>
            <a:off x="1371600" y="5650704"/>
            <a:ext cx="5791200" cy="365125"/>
          </a:xfrm>
        </p:spPr>
        <p:txBody>
          <a:bodyPr tIns="0" bIns="0" anchor="b"/>
          <a:lstStyle>
            <a:lvl1pPr algn="r">
              <a:defRPr sz="1100"/>
            </a:lvl1pPr>
          </a:lstStyle>
          <a:p>
            <a:endParaRPr lang="fr-FR"/>
          </a:p>
        </p:txBody>
      </p:sp>
      <p:sp>
        <p:nvSpPr>
          <p:cNvPr id="29" name="Espace réservé du numéro de diapositive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0DC8273-F63C-4FDE-984C-4674FDFAE96B}"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8304940-0DDC-4B9E-98DF-A119A86F718C}" type="datetimeFigureOut">
              <a:rPr lang="fr-FR" smtClean="0"/>
              <a:pPr/>
              <a:t>10/01/2011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0DC8273-F63C-4FDE-984C-4674FDFAE96B}"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81800" y="381000"/>
            <a:ext cx="1905000" cy="5486400"/>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381000"/>
            <a:ext cx="6248400" cy="5486400"/>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8304940-0DDC-4B9E-98DF-A119A86F718C}" type="datetimeFigureOut">
              <a:rPr lang="fr-FR" smtClean="0"/>
              <a:pPr/>
              <a:t>10/01/2011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0DC8273-F63C-4FDE-984C-4674FDFAE96B}"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399032"/>
          </a:xfrm>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a:xfrm>
            <a:off x="457200" y="1882808"/>
            <a:ext cx="8229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4791456" y="6480048"/>
            <a:ext cx="2133600" cy="301752"/>
          </a:xfrm>
        </p:spPr>
        <p:txBody>
          <a:bodyPr/>
          <a:lstStyle/>
          <a:p>
            <a:fld id="{58304940-0DDC-4B9E-98DF-A119A86F718C}" type="datetimeFigureOut">
              <a:rPr lang="fr-FR" smtClean="0"/>
              <a:pPr/>
              <a:t>10/01/2011</a:t>
            </a:fld>
            <a:endParaRPr lang="fr-FR"/>
          </a:p>
        </p:txBody>
      </p:sp>
      <p:sp>
        <p:nvSpPr>
          <p:cNvPr id="5" name="Espace réservé du pied de page 4"/>
          <p:cNvSpPr>
            <a:spLocks noGrp="1"/>
          </p:cNvSpPr>
          <p:nvPr>
            <p:ph type="ftr" sz="quarter" idx="11"/>
          </p:nvPr>
        </p:nvSpPr>
        <p:spPr>
          <a:xfrm>
            <a:off x="457200" y="6480969"/>
            <a:ext cx="4260056" cy="300831"/>
          </a:xfrm>
        </p:spPr>
        <p:txBody>
          <a:bodyPr/>
          <a:lstStyle/>
          <a:p>
            <a:endParaRPr lang="fr-FR"/>
          </a:p>
        </p:txBody>
      </p:sp>
      <p:sp>
        <p:nvSpPr>
          <p:cNvPr id="6" name="Espace réservé du numéro de diapositive 5"/>
          <p:cNvSpPr>
            <a:spLocks noGrp="1"/>
          </p:cNvSpPr>
          <p:nvPr>
            <p:ph type="sldNum" sz="quarter" idx="12"/>
          </p:nvPr>
        </p:nvSpPr>
        <p:spPr/>
        <p:txBody>
          <a:bodyPr/>
          <a:lstStyle/>
          <a:p>
            <a:fld id="{90DC8273-F63C-4FDE-984C-4674FDFAE96B}"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1"/>
      </p:bgRef>
    </p:bg>
    <p:spTree>
      <p:nvGrpSpPr>
        <p:cNvPr id="1" name=""/>
        <p:cNvGrpSpPr/>
        <p:nvPr/>
      </p:nvGrpSpPr>
      <p:grpSpPr>
        <a:xfrm>
          <a:off x="0" y="0"/>
          <a:ext cx="0" cy="0"/>
          <a:chOff x="0" y="0"/>
          <a:chExt cx="0" cy="0"/>
        </a:xfrm>
      </p:grpSpPr>
      <p:sp>
        <p:nvSpPr>
          <p:cNvPr id="9" name="Triangle rect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angle isocè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Espace réservé de la date 3"/>
          <p:cNvSpPr>
            <a:spLocks noGrp="1"/>
          </p:cNvSpPr>
          <p:nvPr>
            <p:ph type="dt" sz="half" idx="10"/>
          </p:nvPr>
        </p:nvSpPr>
        <p:spPr>
          <a:xfrm>
            <a:off x="6955632" y="6477000"/>
            <a:ext cx="2133600" cy="304800"/>
          </a:xfrm>
        </p:spPr>
        <p:txBody>
          <a:bodyPr/>
          <a:lstStyle/>
          <a:p>
            <a:fld id="{58304940-0DDC-4B9E-98DF-A119A86F718C}" type="datetimeFigureOut">
              <a:rPr lang="fr-FR" smtClean="0"/>
              <a:pPr/>
              <a:t>10/01/2011</a:t>
            </a:fld>
            <a:endParaRPr lang="fr-FR"/>
          </a:p>
        </p:txBody>
      </p:sp>
      <p:sp>
        <p:nvSpPr>
          <p:cNvPr id="5" name="Espace réservé du pied de page 4"/>
          <p:cNvSpPr>
            <a:spLocks noGrp="1"/>
          </p:cNvSpPr>
          <p:nvPr>
            <p:ph type="ftr" sz="quarter" idx="11"/>
          </p:nvPr>
        </p:nvSpPr>
        <p:spPr>
          <a:xfrm>
            <a:off x="2619376" y="6480969"/>
            <a:ext cx="4260056" cy="300831"/>
          </a:xfrm>
        </p:spPr>
        <p:txBody>
          <a:bodyPr/>
          <a:lstStyle/>
          <a:p>
            <a:endParaRPr lang="fr-FR"/>
          </a:p>
        </p:txBody>
      </p:sp>
      <p:sp>
        <p:nvSpPr>
          <p:cNvPr id="6" name="Espace réservé du numéro de diapositive 5"/>
          <p:cNvSpPr>
            <a:spLocks noGrp="1"/>
          </p:cNvSpPr>
          <p:nvPr>
            <p:ph type="sldNum" sz="quarter" idx="12"/>
          </p:nvPr>
        </p:nvSpPr>
        <p:spPr>
          <a:xfrm>
            <a:off x="8451056" y="809624"/>
            <a:ext cx="502920" cy="300831"/>
          </a:xfrm>
        </p:spPr>
        <p:txBody>
          <a:bodyPr/>
          <a:lstStyle/>
          <a:p>
            <a:fld id="{90DC8273-F63C-4FDE-984C-4674FDFAE96B}" type="slidenum">
              <a:rPr lang="fr-FR" smtClean="0"/>
              <a:pPr/>
              <a:t>‹N°›</a:t>
            </a:fld>
            <a:endParaRPr lang="fr-FR"/>
          </a:p>
        </p:txBody>
      </p:sp>
      <p:cxnSp>
        <p:nvCxnSpPr>
          <p:cNvPr id="11" name="Connecteur droit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cteur droit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r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algn="l">
              <a:defRPr/>
            </a:lvl1p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4791456" y="6480969"/>
            <a:ext cx="2133600" cy="301752"/>
          </a:xfrm>
        </p:spPr>
        <p:txBody>
          <a:bodyPr/>
          <a:lstStyle/>
          <a:p>
            <a:fld id="{58304940-0DDC-4B9E-98DF-A119A86F718C}" type="datetimeFigureOut">
              <a:rPr lang="fr-FR" smtClean="0"/>
              <a:pPr/>
              <a:t>10/01/2011</a:t>
            </a:fld>
            <a:endParaRPr lang="fr-FR"/>
          </a:p>
        </p:txBody>
      </p:sp>
      <p:sp>
        <p:nvSpPr>
          <p:cNvPr id="6" name="Espace réservé du pied de page 5"/>
          <p:cNvSpPr>
            <a:spLocks noGrp="1"/>
          </p:cNvSpPr>
          <p:nvPr>
            <p:ph type="ftr" sz="quarter" idx="11"/>
          </p:nvPr>
        </p:nvSpPr>
        <p:spPr>
          <a:xfrm>
            <a:off x="457200" y="6480969"/>
            <a:ext cx="4260056" cy="301752"/>
          </a:xfrm>
        </p:spPr>
        <p:txBody>
          <a:bodyPr/>
          <a:lstStyle/>
          <a:p>
            <a:endParaRPr lang="fr-FR"/>
          </a:p>
        </p:txBody>
      </p:sp>
      <p:sp>
        <p:nvSpPr>
          <p:cNvPr id="7" name="Espace réservé du numéro de diapositive 6"/>
          <p:cNvSpPr>
            <a:spLocks noGrp="1"/>
          </p:cNvSpPr>
          <p:nvPr>
            <p:ph type="sldNum" sz="quarter" idx="12"/>
          </p:nvPr>
        </p:nvSpPr>
        <p:spPr>
          <a:xfrm>
            <a:off x="7589520" y="6480969"/>
            <a:ext cx="502920" cy="301752"/>
          </a:xfrm>
        </p:spPr>
        <p:txBody>
          <a:bodyPr/>
          <a:lstStyle/>
          <a:p>
            <a:fld id="{90DC8273-F63C-4FDE-984C-4674FDFAE96B}"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a:xfrm>
            <a:off x="4791456" y="6480969"/>
            <a:ext cx="2130552" cy="301752"/>
          </a:xfrm>
        </p:spPr>
        <p:txBody>
          <a:bodyPr/>
          <a:lstStyle/>
          <a:p>
            <a:fld id="{58304940-0DDC-4B9E-98DF-A119A86F718C}" type="datetimeFigureOut">
              <a:rPr lang="fr-FR" smtClean="0"/>
              <a:pPr/>
              <a:t>10/01/2011</a:t>
            </a:fld>
            <a:endParaRPr lang="fr-FR"/>
          </a:p>
        </p:txBody>
      </p:sp>
      <p:sp>
        <p:nvSpPr>
          <p:cNvPr id="8" name="Espace réservé du pied de page 7"/>
          <p:cNvSpPr>
            <a:spLocks noGrp="1"/>
          </p:cNvSpPr>
          <p:nvPr>
            <p:ph type="ftr" sz="quarter" idx="11"/>
          </p:nvPr>
        </p:nvSpPr>
        <p:spPr>
          <a:xfrm>
            <a:off x="457200" y="6480969"/>
            <a:ext cx="4261104" cy="301752"/>
          </a:xfrm>
        </p:spPr>
        <p:txBody>
          <a:bodyPr/>
          <a:lstStyle/>
          <a:p>
            <a:endParaRPr lang="fr-FR"/>
          </a:p>
        </p:txBody>
      </p:sp>
      <p:sp>
        <p:nvSpPr>
          <p:cNvPr id="9" name="Espace réservé du numéro de diapositive 8"/>
          <p:cNvSpPr>
            <a:spLocks noGrp="1"/>
          </p:cNvSpPr>
          <p:nvPr>
            <p:ph type="sldNum" sz="quarter" idx="12"/>
          </p:nvPr>
        </p:nvSpPr>
        <p:spPr>
          <a:xfrm>
            <a:off x="7589520" y="6483096"/>
            <a:ext cx="502920" cy="301752"/>
          </a:xfrm>
        </p:spPr>
        <p:txBody>
          <a:bodyPr/>
          <a:lstStyle>
            <a:lvl1pPr algn="ctr">
              <a:defRPr/>
            </a:lvl1pPr>
          </a:lstStyle>
          <a:p>
            <a:fld id="{90DC8273-F63C-4FDE-984C-4674FDFAE96B}"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0"/>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58304940-0DDC-4B9E-98DF-A119A86F718C}" type="datetimeFigureOut">
              <a:rPr lang="fr-FR" smtClean="0"/>
              <a:pPr/>
              <a:t>10/01/2011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0DC8273-F63C-4FDE-984C-4674FDFAE96B}"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791456" y="6480969"/>
            <a:ext cx="2133600" cy="301752"/>
          </a:xfrm>
        </p:spPr>
        <p:txBody>
          <a:bodyPr/>
          <a:lstStyle/>
          <a:p>
            <a:fld id="{58304940-0DDC-4B9E-98DF-A119A86F718C}" type="datetimeFigureOut">
              <a:rPr lang="fr-FR" smtClean="0"/>
              <a:pPr/>
              <a:t>10/01/2011</a:t>
            </a:fld>
            <a:endParaRPr lang="fr-FR"/>
          </a:p>
        </p:txBody>
      </p:sp>
      <p:sp>
        <p:nvSpPr>
          <p:cNvPr id="3" name="Espace réservé du pied de page 2"/>
          <p:cNvSpPr>
            <a:spLocks noGrp="1"/>
          </p:cNvSpPr>
          <p:nvPr>
            <p:ph type="ftr" sz="quarter" idx="11"/>
          </p:nvPr>
        </p:nvSpPr>
        <p:spPr>
          <a:xfrm>
            <a:off x="457200" y="6481890"/>
            <a:ext cx="4260056" cy="300831"/>
          </a:xfrm>
        </p:spPr>
        <p:txBody>
          <a:bodyPr/>
          <a:lstStyle/>
          <a:p>
            <a:endParaRPr lang="fr-FR"/>
          </a:p>
        </p:txBody>
      </p:sp>
      <p:sp>
        <p:nvSpPr>
          <p:cNvPr id="4" name="Espace réservé du numéro de diapositive 3"/>
          <p:cNvSpPr>
            <a:spLocks noGrp="1"/>
          </p:cNvSpPr>
          <p:nvPr>
            <p:ph type="sldNum" sz="quarter" idx="12"/>
          </p:nvPr>
        </p:nvSpPr>
        <p:spPr>
          <a:xfrm>
            <a:off x="7589520" y="6480969"/>
            <a:ext cx="502920" cy="301752"/>
          </a:xfrm>
        </p:spPr>
        <p:txBody>
          <a:bodyPr/>
          <a:lstStyle/>
          <a:p>
            <a:fld id="{90DC8273-F63C-4FDE-984C-4674FDFAE96B}"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278976" y="6556248"/>
            <a:ext cx="2133600" cy="301752"/>
          </a:xfrm>
        </p:spPr>
        <p:txBody>
          <a:bodyPr/>
          <a:lstStyle>
            <a:lvl1pPr>
              <a:defRPr sz="900"/>
            </a:lvl1pPr>
          </a:lstStyle>
          <a:p>
            <a:fld id="{58304940-0DDC-4B9E-98DF-A119A86F718C}" type="datetimeFigureOut">
              <a:rPr lang="fr-FR" smtClean="0"/>
              <a:pPr/>
              <a:t>10/01/2011</a:t>
            </a:fld>
            <a:endParaRPr lang="fr-FR"/>
          </a:p>
        </p:txBody>
      </p:sp>
      <p:sp>
        <p:nvSpPr>
          <p:cNvPr id="6" name="Espace réservé du pied de page 5"/>
          <p:cNvSpPr>
            <a:spLocks noGrp="1"/>
          </p:cNvSpPr>
          <p:nvPr>
            <p:ph type="ftr" sz="quarter" idx="11"/>
          </p:nvPr>
        </p:nvSpPr>
        <p:spPr>
          <a:xfrm>
            <a:off x="1135856" y="6556248"/>
            <a:ext cx="5143120" cy="301752"/>
          </a:xfrm>
        </p:spPr>
        <p:txBody>
          <a:bodyPr/>
          <a:lstStyle>
            <a:lvl1pPr>
              <a:defRPr sz="900"/>
            </a:lvl1pPr>
          </a:lstStyle>
          <a:p>
            <a:endParaRPr lang="fr-FR"/>
          </a:p>
        </p:txBody>
      </p:sp>
      <p:sp>
        <p:nvSpPr>
          <p:cNvPr id="7" name="Espace réservé du numéro de diapositive 6"/>
          <p:cNvSpPr>
            <a:spLocks noGrp="1"/>
          </p:cNvSpPr>
          <p:nvPr>
            <p:ph type="sldNum" sz="quarter" idx="12"/>
          </p:nvPr>
        </p:nvSpPr>
        <p:spPr>
          <a:xfrm>
            <a:off x="8410576" y="6556248"/>
            <a:ext cx="502920" cy="301752"/>
          </a:xfrm>
        </p:spPr>
        <p:txBody>
          <a:bodyPr/>
          <a:lstStyle>
            <a:lvl1pPr>
              <a:defRPr sz="900"/>
            </a:lvl1pPr>
          </a:lstStyle>
          <a:p>
            <a:fld id="{90DC8273-F63C-4FDE-984C-4674FDFAE96B}"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a:xfrm>
            <a:off x="6108192" y="6556248"/>
            <a:ext cx="2103120" cy="301752"/>
          </a:xfrm>
        </p:spPr>
        <p:txBody>
          <a:bodyPr/>
          <a:lstStyle>
            <a:lvl1pPr>
              <a:defRPr sz="900"/>
            </a:lvl1pPr>
          </a:lstStyle>
          <a:p>
            <a:fld id="{58304940-0DDC-4B9E-98DF-A119A86F718C}" type="datetimeFigureOut">
              <a:rPr lang="fr-FR" smtClean="0"/>
              <a:pPr/>
              <a:t>10/01/2011</a:t>
            </a:fld>
            <a:endParaRPr lang="fr-FR"/>
          </a:p>
        </p:txBody>
      </p:sp>
      <p:sp>
        <p:nvSpPr>
          <p:cNvPr id="6" name="Espace réservé du pied de page 5"/>
          <p:cNvSpPr>
            <a:spLocks noGrp="1"/>
          </p:cNvSpPr>
          <p:nvPr>
            <p:ph type="ftr" sz="quarter" idx="11"/>
          </p:nvPr>
        </p:nvSpPr>
        <p:spPr>
          <a:xfrm>
            <a:off x="1170432" y="6557169"/>
            <a:ext cx="4948072" cy="301752"/>
          </a:xfrm>
        </p:spPr>
        <p:txBody>
          <a:bodyPr/>
          <a:lstStyle>
            <a:lvl1pPr>
              <a:defRPr sz="900"/>
            </a:lvl1pPr>
          </a:lstStyle>
          <a:p>
            <a:endParaRPr lang="fr-FR"/>
          </a:p>
        </p:txBody>
      </p:sp>
      <p:sp>
        <p:nvSpPr>
          <p:cNvPr id="7" name="Espace réservé du numéro de diapositive 6"/>
          <p:cNvSpPr>
            <a:spLocks noGrp="1"/>
          </p:cNvSpPr>
          <p:nvPr>
            <p:ph type="sldNum" sz="quarter" idx="12"/>
          </p:nvPr>
        </p:nvSpPr>
        <p:spPr>
          <a:xfrm>
            <a:off x="8217192" y="6556248"/>
            <a:ext cx="365760" cy="301752"/>
          </a:xfrm>
        </p:spPr>
        <p:txBody>
          <a:bodyPr/>
          <a:lstStyle>
            <a:lvl1pPr algn="ctr">
              <a:defRPr sz="900"/>
            </a:lvl1pPr>
          </a:lstStyle>
          <a:p>
            <a:fld id="{90DC8273-F63C-4FDE-984C-4674FDFAE96B}"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angle rect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necteur droit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cteur droit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Espace réservé du titre 21"/>
          <p:cNvSpPr>
            <a:spLocks noGrp="1"/>
          </p:cNvSpPr>
          <p:nvPr>
            <p:ph type="title"/>
          </p:nvPr>
        </p:nvSpPr>
        <p:spPr>
          <a:xfrm>
            <a:off x="457200" y="267494"/>
            <a:ext cx="8229600" cy="1399032"/>
          </a:xfrm>
          <a:prstGeom prst="rect">
            <a:avLst/>
          </a:prstGeom>
        </p:spPr>
        <p:txBody>
          <a:bodyPr vert="horz" anchor="ctr">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8304940-0DDC-4B9E-98DF-A119A86F718C}" type="datetimeFigureOut">
              <a:rPr lang="fr-FR" smtClean="0"/>
              <a:pPr/>
              <a:t>10/01/2011</a:t>
            </a:fld>
            <a:endParaRPr lang="fr-FR"/>
          </a:p>
        </p:txBody>
      </p:sp>
      <p:sp>
        <p:nvSpPr>
          <p:cNvPr id="3" name="Espace réservé du pied de page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fr-FR"/>
          </a:p>
        </p:txBody>
      </p:sp>
      <p:sp>
        <p:nvSpPr>
          <p:cNvPr id="23" name="Espace réservé du numéro de diapositive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90DC8273-F63C-4FDE-984C-4674FDFAE96B}"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http://www.chateauversailles.fr/image.php?id=A4FCD287-1953-7F64-6A29-35424F0DA59A&amp;tb=CHA_LIST_LINE&amp;ch=LIS&amp;lg=200F0FC2-5609-102C-8399-000C2991753C"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5.jpeg"/><Relationship Id="rId7" Type="http://schemas.openxmlformats.org/officeDocument/2006/relationships/hyperlink" Target="http://www.plantes-et-jardins.com/catalogue/catalogue4.asp?id_variations=3420" TargetMode="External"/><Relationship Id="rId2" Type="http://schemas.openxmlformats.org/officeDocument/2006/relationships/hyperlink" Target="http://www.plantes-et-jardins.com/catalogue/catalogue4.asp?id_variations=24016" TargetMode="External"/><Relationship Id="rId1" Type="http://schemas.openxmlformats.org/officeDocument/2006/relationships/slideLayout" Target="../slideLayouts/slideLayout6.xml"/><Relationship Id="rId6" Type="http://schemas.openxmlformats.org/officeDocument/2006/relationships/hyperlink" Target="http://www.plantes-et-jardins.com/catalogue/catalogue4.asp?id_variations=16732" TargetMode="External"/><Relationship Id="rId5" Type="http://schemas.openxmlformats.org/officeDocument/2006/relationships/image" Target="../media/image26.jpeg"/><Relationship Id="rId4" Type="http://schemas.openxmlformats.org/officeDocument/2006/relationships/hyperlink" Target="http://www.plantes-et-jardins.com/catalogue/catalogue4.asp?id_variations=16736" TargetMode="External"/><Relationship Id="rId9"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hyperlink" Target="http://www.plantes-et-jardins.com/catalogue/catalogue4.asp?id_variations=25165" TargetMode="External"/><Relationship Id="rId7" Type="http://schemas.openxmlformats.org/officeDocument/2006/relationships/image" Target="../media/image31.jpeg"/><Relationship Id="rId2" Type="http://schemas.openxmlformats.org/officeDocument/2006/relationships/hyperlink" Target="http://www.plantes-et-jardins.com/catalogue/catalogue4.asp?id_variations=3022" TargetMode="External"/><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hyperlink" Target="http://www.plantes-et-jardins.com/catalogue/catalogue4.asp?id_variations=2349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plantes-et-jardins.com/catalogue/catalogue4.asp?id_variations=5086" TargetMode="External"/><Relationship Id="rId7" Type="http://schemas.openxmlformats.org/officeDocument/2006/relationships/image" Target="../media/image34.jpeg"/><Relationship Id="rId2" Type="http://schemas.openxmlformats.org/officeDocument/2006/relationships/hyperlink" Target="http://www.plantes-et-jardins.com/catalogue/catalogue4.asp?id_variations=5085" TargetMode="External"/><Relationship Id="rId1" Type="http://schemas.openxmlformats.org/officeDocument/2006/relationships/slideLayout" Target="../slideLayouts/slideLayout6.xml"/><Relationship Id="rId6" Type="http://schemas.openxmlformats.org/officeDocument/2006/relationships/image" Target="../media/image33.jpeg"/><Relationship Id="rId5" Type="http://schemas.openxmlformats.org/officeDocument/2006/relationships/hyperlink" Target="http://www.plantes-et-jardins.com/catalogue/catalogue4.asp?id_variations=3371" TargetMode="Externa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www.plantes-et-jardins.com/catalogue/catalogue4.asp?id_variations=3832" TargetMode="External"/><Relationship Id="rId1" Type="http://schemas.openxmlformats.org/officeDocument/2006/relationships/slideLayout" Target="../slideLayouts/slideLayout7.xml"/><Relationship Id="rId5" Type="http://schemas.openxmlformats.org/officeDocument/2006/relationships/image" Target="../media/image36.jpeg"/><Relationship Id="rId4" Type="http://schemas.openxmlformats.org/officeDocument/2006/relationships/hyperlink" Target="http://www.plantes-et-jardins.com/catalogue/catalogue4.asp?id_variations=16957"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www.plantes-et-jardins.com/catalogue/catalogue4.asp?id_variations=4442" TargetMode="External"/><Relationship Id="rId3" Type="http://schemas.openxmlformats.org/officeDocument/2006/relationships/hyperlink" Target="http://www.plantes-et-jardins.com/catalogue/catalogue4.asp?id_variations=2344" TargetMode="External"/><Relationship Id="rId7" Type="http://schemas.openxmlformats.org/officeDocument/2006/relationships/image" Target="../media/image39.jpeg"/><Relationship Id="rId2" Type="http://schemas.openxmlformats.org/officeDocument/2006/relationships/hyperlink" Target="http://www.plantes-et-jardins.com/catalogue/catalogue4.asp?id_variations=2336" TargetMode="External"/><Relationship Id="rId1" Type="http://schemas.openxmlformats.org/officeDocument/2006/relationships/slideLayout" Target="../slideLayouts/slideLayout6.xml"/><Relationship Id="rId6" Type="http://schemas.openxmlformats.org/officeDocument/2006/relationships/hyperlink" Target="http://www.plantes-et-jardins.com/catalogue/catalogue4.asp?id_variations=24797" TargetMode="External"/><Relationship Id="rId11" Type="http://schemas.openxmlformats.org/officeDocument/2006/relationships/image" Target="../media/image41.jpeg"/><Relationship Id="rId5" Type="http://schemas.openxmlformats.org/officeDocument/2006/relationships/image" Target="../media/image38.jpeg"/><Relationship Id="rId10" Type="http://schemas.openxmlformats.org/officeDocument/2006/relationships/hyperlink" Target="http://www.plantes-et-jardins.com/catalogue/catalogue4.asp?id_variations=2353" TargetMode="External"/><Relationship Id="rId4" Type="http://schemas.openxmlformats.org/officeDocument/2006/relationships/image" Target="../media/image37.jpeg"/><Relationship Id="rId9" Type="http://schemas.openxmlformats.org/officeDocument/2006/relationships/image" Target="../media/image40.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lesplusbeauxjardinsdefrance.com/jardins-chateau-versailles.php" TargetMode="External"/><Relationship Id="rId2" Type="http://schemas.openxmlformats.org/officeDocument/2006/relationships/hyperlink" Target="http://www.lesplusbeauxjardinsdefrance.com/chateau-jardins-vaux-le-vicomte.ph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binette-et-jardin.com/uploads/jardin-francais-9fd5ff290.jpg" TargetMode="Externa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6B8BD1F2-297C-4FF0-B23E-B3C1EB02A03C"/>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 name="Titre 3"/>
          <p:cNvSpPr>
            <a:spLocks noGrp="1"/>
          </p:cNvSpPr>
          <p:nvPr>
            <p:ph type="title" idx="4294967295"/>
          </p:nvPr>
        </p:nvSpPr>
        <p:spPr>
          <a:xfrm>
            <a:off x="357158" y="1643050"/>
            <a:ext cx="8501062" cy="3786188"/>
          </a:xfrm>
        </p:spPr>
        <p:txBody>
          <a:bodyPr>
            <a:normAutofit/>
          </a:bodyPr>
          <a:lstStyle/>
          <a:p>
            <a:pPr algn="ctr"/>
            <a:r>
              <a:rPr lang="fr-FR" sz="6600" dirty="0" smtClean="0">
                <a:solidFill>
                  <a:schemeClr val="accent3">
                    <a:lumMod val="60000"/>
                    <a:lumOff val="40000"/>
                  </a:schemeClr>
                </a:solidFill>
              </a:rPr>
              <a:t>Les jardins français classiques </a:t>
            </a:r>
            <a:endParaRPr lang="fr-FR" sz="6600" dirty="0">
              <a:solidFill>
                <a:schemeClr val="accent3">
                  <a:lumMod val="60000"/>
                  <a:lumOff val="4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half" idx="4294967295"/>
          </p:nvPr>
        </p:nvSpPr>
        <p:spPr>
          <a:xfrm>
            <a:off x="0" y="500063"/>
            <a:ext cx="3500438" cy="5626100"/>
          </a:xfrm>
        </p:spPr>
        <p:txBody>
          <a:bodyPr>
            <a:normAutofit fontScale="92500" lnSpcReduction="20000"/>
          </a:bodyPr>
          <a:lstStyle/>
          <a:p>
            <a:r>
              <a:rPr lang="fr-FR" sz="3500" b="1" dirty="0" smtClean="0"/>
              <a:t>Le jardin se visite comme un édifice, avec des salles, des chambres de verdures, des couloirs délimités de murs végétaux, des cascades d’eau en escalier. </a:t>
            </a:r>
          </a:p>
          <a:p>
            <a:endParaRPr lang="fr-FR" dirty="0" smtClean="0"/>
          </a:p>
          <a:p>
            <a:endParaRPr lang="fr-FR" dirty="0"/>
          </a:p>
        </p:txBody>
      </p:sp>
      <p:pic>
        <p:nvPicPr>
          <p:cNvPr id="3074" name="Picture 2" descr="photo11"/>
          <p:cNvPicPr>
            <a:picLocks noChangeAspect="1" noChangeArrowheads="1"/>
          </p:cNvPicPr>
          <p:nvPr/>
        </p:nvPicPr>
        <p:blipFill>
          <a:blip r:embed="rId2"/>
          <a:srcRect/>
          <a:stretch>
            <a:fillRect/>
          </a:stretch>
        </p:blipFill>
        <p:spPr bwMode="auto">
          <a:xfrm>
            <a:off x="6286512" y="0"/>
            <a:ext cx="2857488" cy="2500306"/>
          </a:xfrm>
          <a:prstGeom prst="rect">
            <a:avLst/>
          </a:prstGeom>
          <a:noFill/>
          <a:ln w="9525">
            <a:noFill/>
            <a:miter lim="800000"/>
            <a:headEnd/>
            <a:tailEnd/>
          </a:ln>
        </p:spPr>
      </p:pic>
      <p:pic>
        <p:nvPicPr>
          <p:cNvPr id="3076" name="Picture 4" descr="photo9"/>
          <p:cNvPicPr>
            <a:picLocks noChangeAspect="1" noChangeArrowheads="1"/>
          </p:cNvPicPr>
          <p:nvPr/>
        </p:nvPicPr>
        <p:blipFill>
          <a:blip r:embed="rId3"/>
          <a:srcRect/>
          <a:stretch>
            <a:fillRect/>
          </a:stretch>
        </p:blipFill>
        <p:spPr bwMode="auto">
          <a:xfrm>
            <a:off x="6357950" y="4357694"/>
            <a:ext cx="2786050" cy="2500306"/>
          </a:xfrm>
          <a:prstGeom prst="rect">
            <a:avLst/>
          </a:prstGeom>
          <a:noFill/>
          <a:ln w="9525">
            <a:noFill/>
            <a:miter lim="800000"/>
            <a:headEnd/>
            <a:tailEnd/>
          </a:ln>
        </p:spPr>
      </p:pic>
      <p:pic>
        <p:nvPicPr>
          <p:cNvPr id="3078" name="Picture 6" descr="Parterre du Midi"/>
          <p:cNvPicPr>
            <a:picLocks noChangeAspect="1" noChangeArrowheads="1"/>
          </p:cNvPicPr>
          <p:nvPr/>
        </p:nvPicPr>
        <p:blipFill>
          <a:blip r:embed="rId4"/>
          <a:srcRect/>
          <a:stretch>
            <a:fillRect/>
          </a:stretch>
        </p:blipFill>
        <p:spPr bwMode="auto">
          <a:xfrm>
            <a:off x="3500430" y="4357694"/>
            <a:ext cx="2786082" cy="2500306"/>
          </a:xfrm>
          <a:prstGeom prst="rect">
            <a:avLst/>
          </a:prstGeom>
          <a:noFill/>
          <a:ln w="9525">
            <a:noFill/>
            <a:miter lim="800000"/>
            <a:headEnd/>
            <a:tailEnd/>
          </a:ln>
        </p:spPr>
      </p:pic>
      <p:pic>
        <p:nvPicPr>
          <p:cNvPr id="3077" name="Picture 5" descr="photo8"/>
          <p:cNvPicPr>
            <a:picLocks noChangeAspect="1" noChangeArrowheads="1"/>
          </p:cNvPicPr>
          <p:nvPr/>
        </p:nvPicPr>
        <p:blipFill>
          <a:blip r:embed="rId5"/>
          <a:srcRect/>
          <a:stretch>
            <a:fillRect/>
          </a:stretch>
        </p:blipFill>
        <p:spPr bwMode="auto">
          <a:xfrm>
            <a:off x="3500430" y="0"/>
            <a:ext cx="2714644" cy="2428868"/>
          </a:xfrm>
          <a:prstGeom prst="rect">
            <a:avLst/>
          </a:prstGeom>
          <a:noFill/>
          <a:ln w="9525">
            <a:noFill/>
            <a:miter lim="800000"/>
            <a:headEnd/>
            <a:tailEnd/>
          </a:ln>
        </p:spPr>
      </p:pic>
      <p:pic>
        <p:nvPicPr>
          <p:cNvPr id="6146" name="Picture 2" descr="Le Bosquet des Trois Fontaines"/>
          <p:cNvPicPr>
            <a:picLocks noChangeAspect="1" noChangeArrowheads="1"/>
          </p:cNvPicPr>
          <p:nvPr/>
        </p:nvPicPr>
        <p:blipFill>
          <a:blip r:embed="rId6"/>
          <a:srcRect/>
          <a:stretch>
            <a:fillRect/>
          </a:stretch>
        </p:blipFill>
        <p:spPr bwMode="auto">
          <a:xfrm>
            <a:off x="3428992" y="2500306"/>
            <a:ext cx="5715008" cy="1785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rot="5400000">
            <a:off x="966984" y="-966984"/>
            <a:ext cx="1714488" cy="3648456"/>
          </a:xfrm>
        </p:spPr>
        <p:txBody>
          <a:bodyPr>
            <a:noAutofit/>
          </a:bodyPr>
          <a:lstStyle/>
          <a:p>
            <a:pPr algn="ctr"/>
            <a:r>
              <a:rPr lang="fr-FR" sz="2800" dirty="0" smtClean="0"/>
              <a:t>La présence de l’eau  et leur  hydraulique </a:t>
            </a:r>
            <a:endParaRPr lang="fr-FR" sz="2800" dirty="0"/>
          </a:p>
        </p:txBody>
      </p:sp>
      <p:sp>
        <p:nvSpPr>
          <p:cNvPr id="5" name="Espace réservé du texte 4"/>
          <p:cNvSpPr>
            <a:spLocks noGrp="1"/>
          </p:cNvSpPr>
          <p:nvPr>
            <p:ph type="body" idx="2"/>
          </p:nvPr>
        </p:nvSpPr>
        <p:spPr>
          <a:xfrm>
            <a:off x="357158" y="1975472"/>
            <a:ext cx="3357554" cy="4882528"/>
          </a:xfrm>
        </p:spPr>
        <p:txBody>
          <a:bodyPr>
            <a:normAutofit fontScale="92500" lnSpcReduction="20000"/>
          </a:bodyPr>
          <a:lstStyle/>
          <a:p>
            <a:pPr>
              <a:buFont typeface="Arial" pitchFamily="34" charset="0"/>
              <a:buChar char="•"/>
            </a:pPr>
            <a:r>
              <a:rPr lang="fr-FR" sz="3200" b="1" i="1" dirty="0" smtClean="0"/>
              <a:t>On trouve</a:t>
            </a:r>
            <a:r>
              <a:rPr lang="fr-FR" sz="3200" b="1" i="1" u="sng" dirty="0" smtClean="0"/>
              <a:t> </a:t>
            </a:r>
            <a:r>
              <a:rPr lang="fr-FR" sz="3200" b="1" dirty="0" smtClean="0"/>
              <a:t>Beaucoup d'eau sous forme</a:t>
            </a:r>
            <a:r>
              <a:rPr lang="fr-FR" sz="3200" b="1" dirty="0" smtClean="0"/>
              <a:t> des </a:t>
            </a:r>
            <a:r>
              <a:rPr lang="fr-FR" sz="3200" b="1" dirty="0" smtClean="0"/>
              <a:t>fontaines et des bassins</a:t>
            </a:r>
          </a:p>
          <a:p>
            <a:pPr lvl="0"/>
            <a:r>
              <a:rPr lang="fr-FR" sz="3200" b="1" dirty="0" smtClean="0"/>
              <a:t>Toute la science hydraulique de l’époque a été exploitée dans les bassins et jeux d’eau du jardin à la française. </a:t>
            </a:r>
          </a:p>
          <a:p>
            <a:endParaRPr lang="fr-FR" dirty="0"/>
          </a:p>
        </p:txBody>
      </p:sp>
      <p:sp>
        <p:nvSpPr>
          <p:cNvPr id="4" name="Espace réservé du contenu 3"/>
          <p:cNvSpPr>
            <a:spLocks noGrp="1"/>
          </p:cNvSpPr>
          <p:nvPr>
            <p:ph sz="half" idx="1"/>
          </p:nvPr>
        </p:nvSpPr>
        <p:spPr>
          <a:xfrm>
            <a:off x="3143240" y="4286256"/>
            <a:ext cx="5686436" cy="2197121"/>
          </a:xfrm>
        </p:spPr>
        <p:txBody>
          <a:bodyPr>
            <a:normAutofit fontScale="77500" lnSpcReduction="20000"/>
          </a:bodyPr>
          <a:lstStyle/>
          <a:p>
            <a:r>
              <a:rPr lang="fr-FR" b="1" dirty="0" smtClean="0"/>
              <a:t>bassins reflètent </a:t>
            </a:r>
            <a:r>
              <a:rPr lang="fr-FR" b="1" dirty="0" smtClean="0"/>
              <a:t>la lumière et éclairent la façade de la Galerie des Glaces. Pour Le Nôtre, la lumière est un élément du décor, au même titre que la verdure ; dans ses compositions, il équilibre les masses d’ombre et de </a:t>
            </a:r>
            <a:r>
              <a:rPr lang="fr-FR" b="1" dirty="0" smtClean="0"/>
              <a:t>clarté</a:t>
            </a:r>
          </a:p>
        </p:txBody>
      </p:sp>
      <p:pic>
        <p:nvPicPr>
          <p:cNvPr id="2050" name="Picture 2" descr="Le Parterre d'Eau"/>
          <p:cNvPicPr>
            <a:picLocks noChangeAspect="1" noChangeArrowheads="1"/>
          </p:cNvPicPr>
          <p:nvPr/>
        </p:nvPicPr>
        <p:blipFill>
          <a:blip r:embed="rId2"/>
          <a:srcRect/>
          <a:stretch>
            <a:fillRect/>
          </a:stretch>
        </p:blipFill>
        <p:spPr bwMode="auto">
          <a:xfrm>
            <a:off x="6262698" y="285728"/>
            <a:ext cx="2571769" cy="1928826"/>
          </a:xfrm>
          <a:prstGeom prst="rect">
            <a:avLst/>
          </a:prstGeom>
          <a:noFill/>
          <a:ln w="9525">
            <a:noFill/>
            <a:miter lim="800000"/>
            <a:headEnd/>
            <a:tailEnd/>
          </a:ln>
        </p:spPr>
      </p:pic>
      <p:pic>
        <p:nvPicPr>
          <p:cNvPr id="7" name="Picture 2" descr="Bassin de Latone"/>
          <p:cNvPicPr>
            <a:picLocks noChangeAspect="1" noChangeArrowheads="1"/>
          </p:cNvPicPr>
          <p:nvPr/>
        </p:nvPicPr>
        <p:blipFill>
          <a:blip r:embed="rId3"/>
          <a:srcRect/>
          <a:stretch>
            <a:fillRect/>
          </a:stretch>
        </p:blipFill>
        <p:spPr bwMode="auto">
          <a:xfrm>
            <a:off x="3357554" y="285728"/>
            <a:ext cx="2842132" cy="2000263"/>
          </a:xfrm>
          <a:prstGeom prst="rect">
            <a:avLst/>
          </a:prstGeom>
          <a:noFill/>
          <a:ln w="9525">
            <a:noFill/>
            <a:miter lim="800000"/>
            <a:headEnd/>
            <a:tailEnd/>
          </a:ln>
        </p:spPr>
      </p:pic>
      <p:pic>
        <p:nvPicPr>
          <p:cNvPr id="8" name="Espace réservé du contenu 3" descr="Les Jardins de chateau, chateaux de france"/>
          <p:cNvPicPr>
            <a:picLocks/>
          </p:cNvPicPr>
          <p:nvPr/>
        </p:nvPicPr>
        <p:blipFill>
          <a:blip r:embed="rId4"/>
          <a:srcRect/>
          <a:stretch>
            <a:fillRect/>
          </a:stretch>
        </p:blipFill>
        <p:spPr bwMode="auto">
          <a:xfrm>
            <a:off x="3643306" y="2357430"/>
            <a:ext cx="4705350" cy="19049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ontaine de la Pyramide"/>
          <p:cNvPicPr>
            <a:picLocks noChangeAspect="1" noChangeArrowheads="1"/>
          </p:cNvPicPr>
          <p:nvPr/>
        </p:nvPicPr>
        <p:blipFill>
          <a:blip r:embed="rId2"/>
          <a:srcRect/>
          <a:stretch>
            <a:fillRect/>
          </a:stretch>
        </p:blipFill>
        <p:spPr bwMode="auto">
          <a:xfrm>
            <a:off x="4429124" y="1428736"/>
            <a:ext cx="3986200" cy="3907265"/>
          </a:xfrm>
          <a:prstGeom prst="rect">
            <a:avLst/>
          </a:prstGeom>
          <a:noFill/>
          <a:ln w="9525">
            <a:noFill/>
            <a:miter lim="800000"/>
            <a:headEnd/>
            <a:tailEnd/>
          </a:ln>
        </p:spPr>
      </p:pic>
      <p:pic>
        <p:nvPicPr>
          <p:cNvPr id="6" name="Picture 3" descr="Bassin de Bacchus"/>
          <p:cNvPicPr>
            <a:picLocks noChangeAspect="1" noChangeArrowheads="1"/>
          </p:cNvPicPr>
          <p:nvPr/>
        </p:nvPicPr>
        <p:blipFill>
          <a:blip r:embed="rId3"/>
          <a:srcRect/>
          <a:stretch>
            <a:fillRect/>
          </a:stretch>
        </p:blipFill>
        <p:spPr bwMode="auto">
          <a:xfrm>
            <a:off x="500034" y="1428736"/>
            <a:ext cx="3639103" cy="38624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noAutofit/>
          </a:bodyPr>
          <a:lstStyle/>
          <a:p>
            <a:r>
              <a:rPr lang="fr-FR" sz="3200" b="1" dirty="0" smtClean="0"/>
              <a:t>Le sol est tapissé de pelouses aux dessins géométriques, les arbres forment des tentures le long des allées</a:t>
            </a:r>
            <a:r>
              <a:rPr lang="fr-FR" sz="3200" b="1" dirty="0" smtClean="0"/>
              <a:t>.</a:t>
            </a:r>
            <a:endParaRPr lang="fr-FR" sz="3200" dirty="0"/>
          </a:p>
        </p:txBody>
      </p:sp>
      <p:pic>
        <p:nvPicPr>
          <p:cNvPr id="7" name="Image 6" descr="Le jardin à la française : un modèle d'harmonie"/>
          <p:cNvPicPr/>
          <p:nvPr/>
        </p:nvPicPr>
        <p:blipFill>
          <a:blip r:embed="rId2"/>
          <a:srcRect/>
          <a:stretch>
            <a:fillRect/>
          </a:stretch>
        </p:blipFill>
        <p:spPr bwMode="auto">
          <a:xfrm>
            <a:off x="500034" y="1857364"/>
            <a:ext cx="3929090" cy="4714908"/>
          </a:xfrm>
          <a:prstGeom prst="rect">
            <a:avLst/>
          </a:prstGeom>
          <a:noFill/>
          <a:ln w="9525">
            <a:noFill/>
            <a:miter lim="800000"/>
            <a:headEnd/>
            <a:tailEnd/>
          </a:ln>
        </p:spPr>
      </p:pic>
      <p:pic>
        <p:nvPicPr>
          <p:cNvPr id="9" name="Picture 5" descr="6B8BD1F2-297C-4FF0-B23E-B3C1EB02A03C"/>
          <p:cNvPicPr>
            <a:picLocks noChangeAspect="1" noChangeArrowheads="1"/>
          </p:cNvPicPr>
          <p:nvPr/>
        </p:nvPicPr>
        <p:blipFill>
          <a:blip r:embed="rId3"/>
          <a:srcRect/>
          <a:stretch>
            <a:fillRect/>
          </a:stretch>
        </p:blipFill>
        <p:spPr bwMode="auto">
          <a:xfrm>
            <a:off x="4714876" y="1857364"/>
            <a:ext cx="4095747" cy="46434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idx="4294967295"/>
          </p:nvPr>
        </p:nvSpPr>
        <p:spPr>
          <a:xfrm>
            <a:off x="0" y="274638"/>
            <a:ext cx="8229600" cy="1143000"/>
          </a:xfrm>
        </p:spPr>
        <p:txBody>
          <a:bodyPr/>
          <a:lstStyle/>
          <a:p>
            <a:pPr algn="ctr"/>
            <a:r>
              <a:rPr lang="fr-FR" dirty="0" smtClean="0"/>
              <a:t> </a:t>
            </a:r>
            <a:r>
              <a:rPr lang="fr-FR" sz="5400" b="1" dirty="0" smtClean="0"/>
              <a:t>les sculptures</a:t>
            </a:r>
            <a:endParaRPr lang="fr-FR" b="1" dirty="0"/>
          </a:p>
        </p:txBody>
      </p:sp>
      <p:pic>
        <p:nvPicPr>
          <p:cNvPr id="7" name="Picture 4" descr="Bassin du Miroir"/>
          <p:cNvPicPr>
            <a:picLocks noChangeAspect="1" noChangeArrowheads="1"/>
          </p:cNvPicPr>
          <p:nvPr/>
        </p:nvPicPr>
        <p:blipFill>
          <a:blip r:embed="rId2"/>
          <a:srcRect/>
          <a:stretch>
            <a:fillRect/>
          </a:stretch>
        </p:blipFill>
        <p:spPr bwMode="auto">
          <a:xfrm>
            <a:off x="6000760" y="1214422"/>
            <a:ext cx="2771786" cy="3071835"/>
          </a:xfrm>
          <a:prstGeom prst="rect">
            <a:avLst/>
          </a:prstGeom>
          <a:noFill/>
          <a:ln w="9525">
            <a:noFill/>
            <a:miter lim="800000"/>
            <a:headEnd/>
            <a:tailEnd/>
          </a:ln>
        </p:spPr>
      </p:pic>
      <p:pic>
        <p:nvPicPr>
          <p:cNvPr id="8" name="Picture 2" descr=" La Colonnade"/>
          <p:cNvPicPr>
            <a:picLocks noChangeAspect="1" noChangeArrowheads="1"/>
          </p:cNvPicPr>
          <p:nvPr/>
        </p:nvPicPr>
        <p:blipFill>
          <a:blip r:embed="rId3" r:link="rId4"/>
          <a:srcRect/>
          <a:stretch>
            <a:fillRect/>
          </a:stretch>
        </p:blipFill>
        <p:spPr bwMode="auto">
          <a:xfrm>
            <a:off x="3286116" y="1285860"/>
            <a:ext cx="2428892" cy="3071834"/>
          </a:xfrm>
          <a:prstGeom prst="rect">
            <a:avLst/>
          </a:prstGeom>
          <a:noFill/>
          <a:ln w="9525">
            <a:noFill/>
            <a:miter lim="800000"/>
            <a:headEnd/>
            <a:tailEnd/>
          </a:ln>
        </p:spPr>
      </p:pic>
      <p:pic>
        <p:nvPicPr>
          <p:cNvPr id="9" name="Picture 5" descr="visitesJardins"/>
          <p:cNvPicPr>
            <a:picLocks noChangeAspect="1" noChangeArrowheads="1"/>
          </p:cNvPicPr>
          <p:nvPr/>
        </p:nvPicPr>
        <p:blipFill>
          <a:blip r:embed="rId5"/>
          <a:srcRect/>
          <a:stretch>
            <a:fillRect/>
          </a:stretch>
        </p:blipFill>
        <p:spPr bwMode="auto">
          <a:xfrm>
            <a:off x="2500299" y="4611760"/>
            <a:ext cx="4054540" cy="1950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endParaRPr lang="fr-FR"/>
          </a:p>
        </p:txBody>
      </p:sp>
      <p:sp>
        <p:nvSpPr>
          <p:cNvPr id="6" name="Espace réservé du contenu 5"/>
          <p:cNvSpPr>
            <a:spLocks noGrp="1"/>
          </p:cNvSpPr>
          <p:nvPr>
            <p:ph idx="1"/>
          </p:nvPr>
        </p:nvSpPr>
        <p:spPr/>
        <p:txBody>
          <a:bodyPr/>
          <a:lstStyle/>
          <a:p>
            <a:r>
              <a:rPr lang="fr-FR" b="1" dirty="0" smtClean="0"/>
              <a:t>Les parterres savamment dessinés alternent avec les plans d’eau dans une même rigueur géométrique. Statues et arbustes taillés (topiaires) rythment l’ensemble. </a:t>
            </a:r>
          </a:p>
          <a:p>
            <a:pPr lvl="0"/>
            <a:r>
              <a:rPr lang="fr-FR" b="1" dirty="0" smtClean="0"/>
              <a:t>Le jardin dans toute la rigueur de son dessin peut être embrassé d’un coup d’œil à partir de points de vue surélevés (escaliers, terrasses, balcons). </a:t>
            </a:r>
            <a:endParaRPr lang="fr-FR" dirty="0" smtClean="0"/>
          </a:p>
          <a:p>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fr-FR" sz="3600" dirty="0" smtClean="0"/>
              <a:t>Les végétaux décoratif </a:t>
            </a:r>
            <a:endParaRPr lang="fr-FR" sz="3600" dirty="0"/>
          </a:p>
        </p:txBody>
      </p:sp>
      <p:sp>
        <p:nvSpPr>
          <p:cNvPr id="4" name="Espace réservé du texte 3"/>
          <p:cNvSpPr>
            <a:spLocks noGrp="1"/>
          </p:cNvSpPr>
          <p:nvPr>
            <p:ph idx="1"/>
          </p:nvPr>
        </p:nvSpPr>
        <p:spPr/>
        <p:txBody>
          <a:bodyPr>
            <a:normAutofit fontScale="92500" lnSpcReduction="10000"/>
          </a:bodyPr>
          <a:lstStyle/>
          <a:p>
            <a:r>
              <a:rPr lang="fr-LU" b="1" dirty="0" smtClean="0"/>
              <a:t>Le jardin classique demande beaucoup d’entretien et des tailles régulières pour conserver des formes harmonieuses. </a:t>
            </a:r>
            <a:br>
              <a:rPr lang="fr-LU" b="1" dirty="0" smtClean="0"/>
            </a:br>
            <a:r>
              <a:rPr lang="fr-LU" b="1" dirty="0" smtClean="0"/>
              <a:t>Vous pourrez notamment y intégrer des</a:t>
            </a:r>
            <a:r>
              <a:rPr lang="fr-LU" b="1" dirty="0" smtClean="0">
                <a:solidFill>
                  <a:schemeClr val="accent3"/>
                </a:solidFill>
              </a:rPr>
              <a:t> ifs </a:t>
            </a:r>
            <a:r>
              <a:rPr lang="fr-LU" b="1" dirty="0" smtClean="0"/>
              <a:t>taillés en cubes, des</a:t>
            </a:r>
            <a:r>
              <a:rPr lang="fr-LU" b="1" dirty="0" smtClean="0">
                <a:solidFill>
                  <a:schemeClr val="accent3"/>
                </a:solidFill>
              </a:rPr>
              <a:t> buis </a:t>
            </a:r>
            <a:r>
              <a:rPr lang="fr-LU" b="1" dirty="0" smtClean="0"/>
              <a:t>taillés en forme de boules ou de </a:t>
            </a:r>
            <a:r>
              <a:rPr lang="fr-LU" b="1" dirty="0" smtClean="0">
                <a:solidFill>
                  <a:schemeClr val="accent3"/>
                </a:solidFill>
              </a:rPr>
              <a:t>sculptures végétales</a:t>
            </a:r>
            <a:r>
              <a:rPr lang="fr-LU" b="1" dirty="0" smtClean="0"/>
              <a:t>, du </a:t>
            </a:r>
            <a:r>
              <a:rPr lang="fr-LU" b="1" dirty="0" smtClean="0">
                <a:solidFill>
                  <a:schemeClr val="accent3"/>
                </a:solidFill>
              </a:rPr>
              <a:t>chèvrefeuille</a:t>
            </a:r>
            <a:r>
              <a:rPr lang="fr-LU" b="1" dirty="0" smtClean="0"/>
              <a:t> et des lierres soigneusement entretenus. mais vous pouvez aussi y planter des</a:t>
            </a:r>
            <a:r>
              <a:rPr lang="fr-LU" b="1" dirty="0" smtClean="0">
                <a:solidFill>
                  <a:schemeClr val="accent4">
                    <a:lumMod val="50000"/>
                  </a:schemeClr>
                </a:solidFill>
              </a:rPr>
              <a:t> </a:t>
            </a:r>
            <a:r>
              <a:rPr lang="fr-LU" b="1" dirty="0" smtClean="0">
                <a:solidFill>
                  <a:schemeClr val="accent3"/>
                </a:solidFill>
              </a:rPr>
              <a:t>bulbes</a:t>
            </a:r>
            <a:r>
              <a:rPr lang="fr-LU" b="1" dirty="0" smtClean="0">
                <a:solidFill>
                  <a:schemeClr val="accent4">
                    <a:lumMod val="50000"/>
                  </a:schemeClr>
                </a:solidFill>
              </a:rPr>
              <a:t> </a:t>
            </a:r>
            <a:r>
              <a:rPr lang="fr-LU" b="1" dirty="0" smtClean="0"/>
              <a:t>printaniers et des </a:t>
            </a:r>
            <a:r>
              <a:rPr lang="fr-LU" b="1" dirty="0" smtClean="0">
                <a:solidFill>
                  <a:schemeClr val="accent3"/>
                </a:solidFill>
              </a:rPr>
              <a:t>vivaces estivales </a:t>
            </a:r>
            <a:r>
              <a:rPr lang="fr-LU" b="1" dirty="0" smtClean="0"/>
              <a:t>qui égaieront les espaces de verdure bien taillés. </a:t>
            </a:r>
            <a:endParaRPr lang="fr-FR" dirty="0" smtClean="0"/>
          </a:p>
          <a:p>
            <a:endParaRPr lang="fr-F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buis1b"/>
          <p:cNvPicPr>
            <a:picLocks noChangeAspect="1" noChangeArrowheads="1"/>
          </p:cNvPicPr>
          <p:nvPr/>
        </p:nvPicPr>
        <p:blipFill>
          <a:blip r:embed="rId2"/>
          <a:srcRect/>
          <a:stretch>
            <a:fillRect/>
          </a:stretch>
        </p:blipFill>
        <p:spPr bwMode="auto">
          <a:xfrm>
            <a:off x="0" y="-1"/>
            <a:ext cx="9144000" cy="68580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rchemin vertical 4"/>
          <p:cNvSpPr/>
          <p:nvPr/>
        </p:nvSpPr>
        <p:spPr>
          <a:xfrm>
            <a:off x="214282" y="1714488"/>
            <a:ext cx="2428892" cy="4786346"/>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b="1" dirty="0" smtClean="0">
              <a:effectLst>
                <a:outerShdw blurRad="38100" dist="38100" dir="2700000" algn="tl">
                  <a:srgbClr val="000000">
                    <a:alpha val="43137"/>
                  </a:srgbClr>
                </a:outerShdw>
              </a:effectLst>
              <a:hlinkClick r:id="rId2"/>
            </a:endParaRPr>
          </a:p>
          <a:p>
            <a:pPr algn="ctr"/>
            <a:endParaRPr lang="fr-FR" sz="2800" b="1" dirty="0" smtClean="0">
              <a:effectLst>
                <a:outerShdw blurRad="38100" dist="38100" dir="2700000" algn="tl">
                  <a:srgbClr val="000000">
                    <a:alpha val="43137"/>
                  </a:srgbClr>
                </a:outerShdw>
              </a:effectLst>
              <a:hlinkClick r:id="rId2"/>
            </a:endParaRPr>
          </a:p>
          <a:p>
            <a:pPr algn="ctr"/>
            <a:endParaRPr lang="fr-FR" sz="2800" b="1" dirty="0" smtClean="0">
              <a:effectLst>
                <a:outerShdw blurRad="38100" dist="38100" dir="2700000" algn="tl">
                  <a:srgbClr val="000000">
                    <a:alpha val="43137"/>
                  </a:srgbClr>
                </a:outerShdw>
              </a:effectLst>
              <a:hlinkClick r:id="rId2"/>
            </a:endParaRPr>
          </a:p>
          <a:p>
            <a:pPr algn="ctr"/>
            <a:endParaRPr lang="fr-FR" sz="2800" b="1" dirty="0" smtClean="0">
              <a:effectLst>
                <a:outerShdw blurRad="38100" dist="38100" dir="2700000" algn="tl">
                  <a:srgbClr val="000000">
                    <a:alpha val="43137"/>
                  </a:srgbClr>
                </a:outerShdw>
              </a:effectLst>
              <a:hlinkClick r:id="rId2"/>
            </a:endParaRPr>
          </a:p>
          <a:p>
            <a:pPr algn="ctr"/>
            <a:r>
              <a:rPr lang="fr-FR" sz="2800" b="1" u="sng" dirty="0" smtClean="0">
                <a:solidFill>
                  <a:schemeClr val="accent3"/>
                </a:solidFill>
                <a:hlinkClick r:id="rId2"/>
              </a:rPr>
              <a:t>Buis </a:t>
            </a:r>
            <a:r>
              <a:rPr lang="fr-FR" sz="2800" b="1" u="sng" dirty="0" smtClean="0">
                <a:solidFill>
                  <a:schemeClr val="accent3"/>
                </a:solidFill>
                <a:hlinkClick r:id="rId2"/>
              </a:rPr>
              <a:t>commun</a:t>
            </a:r>
            <a:endParaRPr lang="fr-FR" sz="2800" u="sng" dirty="0">
              <a:solidFill>
                <a:schemeClr val="accent3"/>
              </a:solidFill>
            </a:endParaRPr>
          </a:p>
        </p:txBody>
      </p:sp>
      <p:sp>
        <p:nvSpPr>
          <p:cNvPr id="2" name="Titre 1"/>
          <p:cNvSpPr>
            <a:spLocks noGrp="1"/>
          </p:cNvSpPr>
          <p:nvPr>
            <p:ph type="title"/>
          </p:nvPr>
        </p:nvSpPr>
        <p:spPr>
          <a:xfrm>
            <a:off x="0" y="0"/>
            <a:ext cx="8229600" cy="1399032"/>
          </a:xfrm>
        </p:spPr>
        <p:txBody>
          <a:bodyPr>
            <a:normAutofit/>
          </a:bodyPr>
          <a:lstStyle/>
          <a:p>
            <a:pPr algn="ctr"/>
            <a:r>
              <a:rPr lang="fr-FR" sz="6000" dirty="0" smtClean="0"/>
              <a:t>Les buis </a:t>
            </a:r>
            <a:endParaRPr lang="fr-FR" sz="6000" dirty="0"/>
          </a:p>
        </p:txBody>
      </p:sp>
      <p:pic>
        <p:nvPicPr>
          <p:cNvPr id="2050" name="Picture 2" descr="Buis commun">
            <a:hlinkClick r:id="rId2"/>
          </p:cNvPr>
          <p:cNvPicPr>
            <a:picLocks noChangeAspect="1" noChangeArrowheads="1"/>
          </p:cNvPicPr>
          <p:nvPr/>
        </p:nvPicPr>
        <p:blipFill>
          <a:blip r:embed="rId3"/>
          <a:srcRect/>
          <a:stretch>
            <a:fillRect/>
          </a:stretch>
        </p:blipFill>
        <p:spPr bwMode="auto">
          <a:xfrm>
            <a:off x="571472" y="2571744"/>
            <a:ext cx="1643074" cy="1785950"/>
          </a:xfrm>
          <a:prstGeom prst="rect">
            <a:avLst/>
          </a:prstGeom>
          <a:noFill/>
          <a:ln w="9525">
            <a:noFill/>
            <a:miter lim="800000"/>
            <a:headEnd/>
            <a:tailEnd/>
          </a:ln>
        </p:spPr>
      </p:pic>
      <p:sp>
        <p:nvSpPr>
          <p:cNvPr id="6" name="Parchemin vertical 5"/>
          <p:cNvSpPr/>
          <p:nvPr/>
        </p:nvSpPr>
        <p:spPr>
          <a:xfrm>
            <a:off x="2500298" y="1714488"/>
            <a:ext cx="2286016" cy="4786346"/>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sz="2400" b="1" dirty="0" smtClean="0">
              <a:effectLst>
                <a:outerShdw blurRad="38100" dist="38100" dir="2700000" algn="tl">
                  <a:srgbClr val="000000">
                    <a:alpha val="43137"/>
                  </a:srgbClr>
                </a:outerShdw>
              </a:effectLst>
              <a:hlinkClick r:id="rId4"/>
            </a:endParaRPr>
          </a:p>
          <a:p>
            <a:pPr algn="ctr"/>
            <a:endParaRPr lang="fr-FR" sz="2400" b="1" dirty="0" smtClean="0">
              <a:effectLst>
                <a:outerShdw blurRad="38100" dist="38100" dir="2700000" algn="tl">
                  <a:srgbClr val="000000">
                    <a:alpha val="43137"/>
                  </a:srgbClr>
                </a:outerShdw>
              </a:effectLst>
              <a:hlinkClick r:id="rId4"/>
            </a:endParaRPr>
          </a:p>
          <a:p>
            <a:pPr algn="ctr"/>
            <a:r>
              <a:rPr lang="fr-FR" sz="2400" b="1" dirty="0" smtClean="0">
                <a:effectLst>
                  <a:outerShdw blurRad="38100" dist="38100" dir="2700000" algn="tl">
                    <a:srgbClr val="000000">
                      <a:alpha val="43137"/>
                    </a:srgbClr>
                  </a:outerShdw>
                </a:effectLst>
                <a:hlinkClick r:id="rId4"/>
              </a:rPr>
              <a:t>Buis </a:t>
            </a:r>
            <a:r>
              <a:rPr lang="fr-FR" sz="2400" b="1" dirty="0" err="1" smtClean="0">
                <a:effectLst>
                  <a:outerShdw blurRad="38100" dist="38100" dir="2700000" algn="tl">
                    <a:srgbClr val="000000">
                      <a:alpha val="43137"/>
                    </a:srgbClr>
                  </a:outerShdw>
                </a:effectLst>
                <a:hlinkClick r:id="rId4"/>
              </a:rPr>
              <a:t>sempervirens</a:t>
            </a:r>
            <a:r>
              <a:rPr lang="fr-FR" sz="2400" b="1" dirty="0" smtClean="0">
                <a:effectLst>
                  <a:outerShdw blurRad="38100" dist="38100" dir="2700000" algn="tl">
                    <a:srgbClr val="000000">
                      <a:alpha val="43137"/>
                    </a:srgbClr>
                  </a:outerShdw>
                </a:effectLst>
                <a:hlinkClick r:id="rId4"/>
              </a:rPr>
              <a:t> '</a:t>
            </a:r>
            <a:r>
              <a:rPr lang="fr-FR" sz="2400" b="1" dirty="0" err="1" smtClean="0">
                <a:effectLst>
                  <a:outerShdw blurRad="38100" dist="38100" dir="2700000" algn="tl">
                    <a:srgbClr val="000000">
                      <a:alpha val="43137"/>
                    </a:srgbClr>
                  </a:outerShdw>
                </a:effectLst>
                <a:hlinkClick r:id="rId4"/>
              </a:rPr>
              <a:t>Chateau</a:t>
            </a:r>
            <a:r>
              <a:rPr lang="fr-FR" sz="2400" b="1" dirty="0" smtClean="0">
                <a:effectLst>
                  <a:outerShdw blurRad="38100" dist="38100" dir="2700000" algn="tl">
                    <a:srgbClr val="000000">
                      <a:alpha val="43137"/>
                    </a:srgbClr>
                  </a:outerShdw>
                </a:effectLst>
                <a:hlinkClick r:id="rId4"/>
              </a:rPr>
              <a:t>'</a:t>
            </a:r>
            <a:endParaRPr lang="fr-FR" sz="2400" b="1" dirty="0">
              <a:effectLst>
                <a:outerShdw blurRad="38100" dist="38100" dir="2700000" algn="tl">
                  <a:srgbClr val="000000">
                    <a:alpha val="43137"/>
                  </a:srgbClr>
                </a:outerShdw>
              </a:effectLst>
            </a:endParaRPr>
          </a:p>
        </p:txBody>
      </p:sp>
      <p:pic>
        <p:nvPicPr>
          <p:cNvPr id="2051" name="Picture 3" descr="Buis sempervirens 'Chateau'">
            <a:hlinkClick r:id="rId4"/>
          </p:cNvPr>
          <p:cNvPicPr>
            <a:picLocks noChangeAspect="1" noChangeArrowheads="1"/>
          </p:cNvPicPr>
          <p:nvPr/>
        </p:nvPicPr>
        <p:blipFill>
          <a:blip r:embed="rId5"/>
          <a:srcRect/>
          <a:stretch>
            <a:fillRect/>
          </a:stretch>
        </p:blipFill>
        <p:spPr bwMode="auto">
          <a:xfrm>
            <a:off x="3000363" y="2571744"/>
            <a:ext cx="1408343" cy="1785950"/>
          </a:xfrm>
          <a:prstGeom prst="rect">
            <a:avLst/>
          </a:prstGeom>
          <a:noFill/>
          <a:ln w="9525">
            <a:noFill/>
            <a:miter lim="800000"/>
            <a:headEnd/>
            <a:tailEnd/>
          </a:ln>
        </p:spPr>
      </p:pic>
      <p:sp>
        <p:nvSpPr>
          <p:cNvPr id="9" name="Parchemin vertical 8"/>
          <p:cNvSpPr/>
          <p:nvPr/>
        </p:nvSpPr>
        <p:spPr>
          <a:xfrm>
            <a:off x="7000892" y="1785926"/>
            <a:ext cx="2143108" cy="4786346"/>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hlinkClick r:id="rId6"/>
            </a:endParaRPr>
          </a:p>
          <a:p>
            <a:pPr algn="ctr"/>
            <a:endParaRPr lang="fr-FR" b="1" dirty="0" smtClean="0">
              <a:hlinkClick r:id="rId6"/>
            </a:endParaRPr>
          </a:p>
          <a:p>
            <a:pPr algn="ctr"/>
            <a:endParaRPr lang="fr-FR" b="1" dirty="0" smtClean="0">
              <a:hlinkClick r:id="rId6"/>
            </a:endParaRPr>
          </a:p>
          <a:p>
            <a:pPr algn="ctr"/>
            <a:endParaRPr lang="fr-FR" b="1" dirty="0" smtClean="0">
              <a:hlinkClick r:id="rId6"/>
            </a:endParaRPr>
          </a:p>
          <a:p>
            <a:pPr algn="ctr"/>
            <a:endParaRPr lang="fr-FR" b="1" dirty="0" smtClean="0">
              <a:hlinkClick r:id="rId6"/>
            </a:endParaRPr>
          </a:p>
          <a:p>
            <a:pPr algn="ctr"/>
            <a:endParaRPr lang="fr-FR" b="1" dirty="0" smtClean="0">
              <a:hlinkClick r:id="rId6"/>
            </a:endParaRPr>
          </a:p>
          <a:p>
            <a:pPr algn="ctr"/>
            <a:endParaRPr lang="fr-FR" sz="2000" b="1" dirty="0" smtClean="0">
              <a:hlinkClick r:id="rId6"/>
            </a:endParaRPr>
          </a:p>
          <a:p>
            <a:pPr algn="ctr"/>
            <a:r>
              <a:rPr lang="fr-FR" sz="2000" b="1" dirty="0" smtClean="0">
                <a:hlinkClick r:id="rId6"/>
              </a:rPr>
              <a:t>Buis </a:t>
            </a:r>
            <a:r>
              <a:rPr lang="fr-FR" sz="2000" b="1" dirty="0" smtClean="0">
                <a:hlinkClick r:id="rId6"/>
              </a:rPr>
              <a:t>boule à petites feuilles 'Faulkner'</a:t>
            </a:r>
            <a:endParaRPr lang="fr-FR" sz="2000" dirty="0"/>
          </a:p>
        </p:txBody>
      </p:sp>
      <p:sp>
        <p:nvSpPr>
          <p:cNvPr id="11" name="Parchemin vertical 10"/>
          <p:cNvSpPr/>
          <p:nvPr/>
        </p:nvSpPr>
        <p:spPr>
          <a:xfrm>
            <a:off x="4714876" y="1785926"/>
            <a:ext cx="2357454" cy="4786346"/>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effectLst>
                <a:outerShdw blurRad="38100" dist="38100" dir="2700000" algn="tl">
                  <a:srgbClr val="000000">
                    <a:alpha val="43137"/>
                  </a:srgbClr>
                </a:outerShdw>
              </a:effectLst>
              <a:hlinkClick r:id="rId7"/>
            </a:endParaRPr>
          </a:p>
          <a:p>
            <a:pPr algn="ctr"/>
            <a:endParaRPr lang="fr-FR" b="1" dirty="0" smtClean="0">
              <a:effectLst>
                <a:outerShdw blurRad="38100" dist="38100" dir="2700000" algn="tl">
                  <a:srgbClr val="000000">
                    <a:alpha val="43137"/>
                  </a:srgbClr>
                </a:outerShdw>
              </a:effectLst>
              <a:hlinkClick r:id="rId7"/>
            </a:endParaRPr>
          </a:p>
          <a:p>
            <a:pPr algn="ctr"/>
            <a:endParaRPr lang="fr-FR" b="1" dirty="0" smtClean="0">
              <a:effectLst>
                <a:outerShdw blurRad="38100" dist="38100" dir="2700000" algn="tl">
                  <a:srgbClr val="000000">
                    <a:alpha val="43137"/>
                  </a:srgbClr>
                </a:outerShdw>
              </a:effectLst>
              <a:hlinkClick r:id="rId7"/>
            </a:endParaRPr>
          </a:p>
          <a:p>
            <a:pPr algn="ctr"/>
            <a:endParaRPr lang="fr-FR" b="1" dirty="0" smtClean="0">
              <a:effectLst>
                <a:outerShdw blurRad="38100" dist="38100" dir="2700000" algn="tl">
                  <a:srgbClr val="000000">
                    <a:alpha val="43137"/>
                  </a:srgbClr>
                </a:outerShdw>
              </a:effectLst>
              <a:hlinkClick r:id="rId7"/>
            </a:endParaRPr>
          </a:p>
          <a:p>
            <a:pPr algn="ctr"/>
            <a:endParaRPr lang="fr-FR" b="1" dirty="0" smtClean="0">
              <a:effectLst>
                <a:outerShdw blurRad="38100" dist="38100" dir="2700000" algn="tl">
                  <a:srgbClr val="000000">
                    <a:alpha val="43137"/>
                  </a:srgbClr>
                </a:outerShdw>
              </a:effectLst>
              <a:hlinkClick r:id="rId7"/>
            </a:endParaRPr>
          </a:p>
          <a:p>
            <a:pPr algn="ctr"/>
            <a:endParaRPr lang="fr-FR" sz="2000" b="1" dirty="0" smtClean="0">
              <a:effectLst>
                <a:outerShdw blurRad="38100" dist="38100" dir="2700000" algn="tl">
                  <a:srgbClr val="000000">
                    <a:alpha val="43137"/>
                  </a:srgbClr>
                </a:outerShdw>
              </a:effectLst>
              <a:hlinkClick r:id="rId7"/>
            </a:endParaRPr>
          </a:p>
          <a:p>
            <a:pPr algn="ctr"/>
            <a:r>
              <a:rPr lang="fr-FR" sz="2000" b="1" dirty="0" smtClean="0">
                <a:effectLst>
                  <a:outerShdw blurRad="38100" dist="38100" dir="2700000" algn="tl">
                    <a:srgbClr val="000000">
                      <a:alpha val="43137"/>
                    </a:srgbClr>
                  </a:outerShdw>
                </a:effectLst>
                <a:hlinkClick r:id="rId7"/>
              </a:rPr>
              <a:t>Buis </a:t>
            </a:r>
            <a:r>
              <a:rPr lang="fr-FR" sz="2000" b="1" dirty="0" smtClean="0">
                <a:effectLst>
                  <a:outerShdw blurRad="38100" dist="38100" dir="2700000" algn="tl">
                    <a:srgbClr val="000000">
                      <a:alpha val="43137"/>
                    </a:srgbClr>
                  </a:outerShdw>
                </a:effectLst>
                <a:hlinkClick r:id="rId7"/>
              </a:rPr>
              <a:t>commun '</a:t>
            </a:r>
            <a:r>
              <a:rPr lang="fr-FR" sz="2000" b="1" dirty="0" err="1" smtClean="0">
                <a:effectLst>
                  <a:outerShdw blurRad="38100" dist="38100" dir="2700000" algn="tl">
                    <a:srgbClr val="000000">
                      <a:alpha val="43137"/>
                    </a:srgbClr>
                  </a:outerShdw>
                </a:effectLst>
                <a:hlinkClick r:id="rId7"/>
              </a:rPr>
              <a:t>Suffruticosa</a:t>
            </a:r>
            <a:r>
              <a:rPr lang="fr-FR" sz="2000" b="1" dirty="0" smtClean="0">
                <a:effectLst>
                  <a:outerShdw blurRad="38100" dist="38100" dir="2700000" algn="tl">
                    <a:srgbClr val="000000">
                      <a:alpha val="43137"/>
                    </a:srgbClr>
                  </a:outerShdw>
                </a:effectLst>
                <a:hlinkClick r:id="rId7"/>
              </a:rPr>
              <a:t>'</a:t>
            </a:r>
            <a:endParaRPr lang="fr-FR" sz="2000" b="1" dirty="0">
              <a:effectLst>
                <a:outerShdw blurRad="38100" dist="38100" dir="2700000" algn="tl">
                  <a:srgbClr val="000000">
                    <a:alpha val="43137"/>
                  </a:srgbClr>
                </a:outerShdw>
              </a:effectLst>
            </a:endParaRPr>
          </a:p>
        </p:txBody>
      </p:sp>
      <p:pic>
        <p:nvPicPr>
          <p:cNvPr id="2053" name="Picture 5" descr="Buis commun 'Suffruticosa'">
            <a:hlinkClick r:id="rId7"/>
          </p:cNvPr>
          <p:cNvPicPr>
            <a:picLocks noChangeAspect="1" noChangeArrowheads="1"/>
          </p:cNvPicPr>
          <p:nvPr/>
        </p:nvPicPr>
        <p:blipFill>
          <a:blip r:embed="rId8"/>
          <a:srcRect/>
          <a:stretch>
            <a:fillRect/>
          </a:stretch>
        </p:blipFill>
        <p:spPr bwMode="auto">
          <a:xfrm>
            <a:off x="5214942" y="2571744"/>
            <a:ext cx="1428760" cy="1680902"/>
          </a:xfrm>
          <a:prstGeom prst="rect">
            <a:avLst/>
          </a:prstGeom>
          <a:noFill/>
          <a:ln w="9525">
            <a:noFill/>
            <a:miter lim="800000"/>
            <a:headEnd/>
            <a:tailEnd/>
          </a:ln>
        </p:spPr>
      </p:pic>
      <p:pic>
        <p:nvPicPr>
          <p:cNvPr id="2054" name="Picture 6" descr="Buis boule à petites feuilles 'Faulkner'">
            <a:hlinkClick r:id="rId6"/>
          </p:cNvPr>
          <p:cNvPicPr>
            <a:picLocks noChangeAspect="1" noChangeArrowheads="1"/>
          </p:cNvPicPr>
          <p:nvPr/>
        </p:nvPicPr>
        <p:blipFill>
          <a:blip r:embed="rId9"/>
          <a:srcRect/>
          <a:stretch>
            <a:fillRect/>
          </a:stretch>
        </p:blipFill>
        <p:spPr bwMode="auto">
          <a:xfrm>
            <a:off x="7429520" y="2571744"/>
            <a:ext cx="1357316" cy="16430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chemin vertical 3"/>
          <p:cNvSpPr/>
          <p:nvPr/>
        </p:nvSpPr>
        <p:spPr>
          <a:xfrm>
            <a:off x="357158" y="785794"/>
            <a:ext cx="2286016" cy="5000660"/>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effectLst>
                <a:outerShdw blurRad="38100" dist="38100" dir="2700000" algn="tl">
                  <a:srgbClr val="000000">
                    <a:alpha val="43137"/>
                  </a:srgbClr>
                </a:outerShdw>
              </a:effectLst>
              <a:hlinkClick r:id="rId2"/>
            </a:endParaRPr>
          </a:p>
          <a:p>
            <a:pPr algn="ctr"/>
            <a:endParaRPr lang="fr-FR" b="1" dirty="0" smtClean="0">
              <a:effectLst>
                <a:outerShdw blurRad="38100" dist="38100" dir="2700000" algn="tl">
                  <a:srgbClr val="000000">
                    <a:alpha val="43137"/>
                  </a:srgbClr>
                </a:outerShdw>
              </a:effectLst>
              <a:hlinkClick r:id="rId2"/>
            </a:endParaRPr>
          </a:p>
          <a:p>
            <a:pPr algn="ctr"/>
            <a:endParaRPr lang="fr-FR" b="1" dirty="0" smtClean="0">
              <a:effectLst>
                <a:outerShdw blurRad="38100" dist="38100" dir="2700000" algn="tl">
                  <a:srgbClr val="000000">
                    <a:alpha val="43137"/>
                  </a:srgbClr>
                </a:outerShdw>
              </a:effectLst>
              <a:hlinkClick r:id="rId2"/>
            </a:endParaRPr>
          </a:p>
          <a:p>
            <a:pPr algn="ctr"/>
            <a:endParaRPr lang="fr-FR" b="1" dirty="0" smtClean="0">
              <a:effectLst>
                <a:outerShdw blurRad="38100" dist="38100" dir="2700000" algn="tl">
                  <a:srgbClr val="000000">
                    <a:alpha val="43137"/>
                  </a:srgbClr>
                </a:outerShdw>
              </a:effectLst>
              <a:hlinkClick r:id="rId2"/>
            </a:endParaRPr>
          </a:p>
          <a:p>
            <a:pPr algn="ctr"/>
            <a:endParaRPr lang="fr-FR" b="1" dirty="0" smtClean="0">
              <a:effectLst>
                <a:outerShdw blurRad="38100" dist="38100" dir="2700000" algn="tl">
                  <a:srgbClr val="000000">
                    <a:alpha val="43137"/>
                  </a:srgbClr>
                </a:outerShdw>
              </a:effectLst>
              <a:hlinkClick r:id="rId2"/>
            </a:endParaRPr>
          </a:p>
          <a:p>
            <a:pPr algn="ctr"/>
            <a:endParaRPr lang="fr-FR" b="1" dirty="0" smtClean="0">
              <a:effectLst>
                <a:outerShdw blurRad="38100" dist="38100" dir="2700000" algn="tl">
                  <a:srgbClr val="000000">
                    <a:alpha val="43137"/>
                  </a:srgbClr>
                </a:outerShdw>
              </a:effectLst>
              <a:hlinkClick r:id="rId2"/>
            </a:endParaRPr>
          </a:p>
          <a:p>
            <a:pPr algn="ctr"/>
            <a:endParaRPr lang="fr-FR" b="1" dirty="0" smtClean="0">
              <a:effectLst>
                <a:outerShdw blurRad="38100" dist="38100" dir="2700000" algn="tl">
                  <a:srgbClr val="000000">
                    <a:alpha val="43137"/>
                  </a:srgbClr>
                </a:outerShdw>
              </a:effectLst>
              <a:hlinkClick r:id="rId2"/>
            </a:endParaRPr>
          </a:p>
          <a:p>
            <a:pPr algn="ctr"/>
            <a:endParaRPr lang="fr-FR" b="1" dirty="0" smtClean="0">
              <a:effectLst>
                <a:outerShdw blurRad="38100" dist="38100" dir="2700000" algn="tl">
                  <a:srgbClr val="000000">
                    <a:alpha val="43137"/>
                  </a:srgbClr>
                </a:outerShdw>
              </a:effectLst>
              <a:hlinkClick r:id="rId2"/>
            </a:endParaRPr>
          </a:p>
          <a:p>
            <a:pPr algn="ctr"/>
            <a:endParaRPr lang="fr-FR" b="1" dirty="0" smtClean="0">
              <a:effectLst>
                <a:outerShdw blurRad="38100" dist="38100" dir="2700000" algn="tl">
                  <a:srgbClr val="000000">
                    <a:alpha val="43137"/>
                  </a:srgbClr>
                </a:outerShdw>
              </a:effectLst>
              <a:hlinkClick r:id="rId2"/>
            </a:endParaRPr>
          </a:p>
          <a:p>
            <a:pPr algn="ctr"/>
            <a:endParaRPr lang="fr-FR" b="1" dirty="0" smtClean="0">
              <a:effectLst>
                <a:outerShdw blurRad="38100" dist="38100" dir="2700000" algn="tl">
                  <a:srgbClr val="000000">
                    <a:alpha val="43137"/>
                  </a:srgbClr>
                </a:outerShdw>
              </a:effectLst>
              <a:hlinkClick r:id="rId2"/>
            </a:endParaRPr>
          </a:p>
          <a:p>
            <a:pPr algn="ctr"/>
            <a:r>
              <a:rPr lang="fr-FR" sz="2800" b="1" dirty="0" smtClean="0">
                <a:effectLst>
                  <a:outerShdw blurRad="38100" dist="38100" dir="2700000" algn="tl">
                    <a:srgbClr val="000000">
                      <a:alpha val="43137"/>
                    </a:srgbClr>
                  </a:outerShdw>
                </a:effectLst>
                <a:hlinkClick r:id="rId2"/>
              </a:rPr>
              <a:t>Buis à bordure bleuté</a:t>
            </a:r>
            <a:endParaRPr lang="fr-FR" sz="2800" dirty="0">
              <a:effectLst>
                <a:outerShdw blurRad="38100" dist="38100" dir="2700000" algn="tl">
                  <a:srgbClr val="000000">
                    <a:alpha val="43137"/>
                  </a:srgbClr>
                </a:outerShdw>
              </a:effectLst>
            </a:endParaRPr>
          </a:p>
        </p:txBody>
      </p:sp>
      <p:sp>
        <p:nvSpPr>
          <p:cNvPr id="5" name="Parchemin vertical 4"/>
          <p:cNvSpPr/>
          <p:nvPr/>
        </p:nvSpPr>
        <p:spPr>
          <a:xfrm>
            <a:off x="3214678" y="714356"/>
            <a:ext cx="2286016" cy="5143536"/>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smtClean="0">
              <a:effectLst>
                <a:outerShdw blurRad="38100" dist="38100" dir="2700000" algn="tl">
                  <a:srgbClr val="000000">
                    <a:alpha val="43137"/>
                  </a:srgbClr>
                </a:outerShdw>
              </a:effectLst>
              <a:hlinkClick r:id="rId3"/>
            </a:endParaRPr>
          </a:p>
          <a:p>
            <a:pPr algn="ctr"/>
            <a:endParaRPr lang="fr-FR" sz="2000" b="1" dirty="0" smtClean="0">
              <a:effectLst>
                <a:outerShdw blurRad="38100" dist="38100" dir="2700000" algn="tl">
                  <a:srgbClr val="000000">
                    <a:alpha val="43137"/>
                  </a:srgbClr>
                </a:outerShdw>
              </a:effectLst>
              <a:hlinkClick r:id="rId3"/>
            </a:endParaRPr>
          </a:p>
          <a:p>
            <a:pPr algn="ctr"/>
            <a:endParaRPr lang="fr-FR" sz="2000" b="1" dirty="0" smtClean="0">
              <a:effectLst>
                <a:outerShdw blurRad="38100" dist="38100" dir="2700000" algn="tl">
                  <a:srgbClr val="000000">
                    <a:alpha val="43137"/>
                  </a:srgbClr>
                </a:outerShdw>
              </a:effectLst>
              <a:hlinkClick r:id="rId3"/>
            </a:endParaRPr>
          </a:p>
          <a:p>
            <a:pPr algn="ctr"/>
            <a:endParaRPr lang="fr-FR" sz="2000" b="1" dirty="0" smtClean="0">
              <a:effectLst>
                <a:outerShdw blurRad="38100" dist="38100" dir="2700000" algn="tl">
                  <a:srgbClr val="000000">
                    <a:alpha val="43137"/>
                  </a:srgbClr>
                </a:outerShdw>
              </a:effectLst>
              <a:hlinkClick r:id="rId3"/>
            </a:endParaRPr>
          </a:p>
          <a:p>
            <a:pPr algn="ctr"/>
            <a:endParaRPr lang="fr-FR" sz="2000" b="1" dirty="0" smtClean="0">
              <a:effectLst>
                <a:outerShdw blurRad="38100" dist="38100" dir="2700000" algn="tl">
                  <a:srgbClr val="000000">
                    <a:alpha val="43137"/>
                  </a:srgbClr>
                </a:outerShdw>
              </a:effectLst>
              <a:hlinkClick r:id="rId3"/>
            </a:endParaRPr>
          </a:p>
          <a:p>
            <a:pPr algn="ctr"/>
            <a:endParaRPr lang="fr-FR" sz="2000" b="1" dirty="0" smtClean="0">
              <a:effectLst>
                <a:outerShdw blurRad="38100" dist="38100" dir="2700000" algn="tl">
                  <a:srgbClr val="000000">
                    <a:alpha val="43137"/>
                  </a:srgbClr>
                </a:outerShdw>
              </a:effectLst>
              <a:hlinkClick r:id="rId3"/>
            </a:endParaRPr>
          </a:p>
          <a:p>
            <a:pPr algn="ctr"/>
            <a:endParaRPr lang="fr-FR" sz="2000" b="1" dirty="0" smtClean="0">
              <a:effectLst>
                <a:outerShdw blurRad="38100" dist="38100" dir="2700000" algn="tl">
                  <a:srgbClr val="000000">
                    <a:alpha val="43137"/>
                  </a:srgbClr>
                </a:outerShdw>
              </a:effectLst>
              <a:hlinkClick r:id="rId3"/>
            </a:endParaRPr>
          </a:p>
          <a:p>
            <a:pPr algn="ctr"/>
            <a:endParaRPr lang="fr-FR" sz="2000" b="1" dirty="0" smtClean="0">
              <a:effectLst>
                <a:outerShdw blurRad="38100" dist="38100" dir="2700000" algn="tl">
                  <a:srgbClr val="000000">
                    <a:alpha val="43137"/>
                  </a:srgbClr>
                </a:outerShdw>
              </a:effectLst>
              <a:hlinkClick r:id="rId3"/>
            </a:endParaRPr>
          </a:p>
          <a:p>
            <a:pPr algn="ctr"/>
            <a:endParaRPr lang="fr-FR" sz="2000" b="1" dirty="0" smtClean="0">
              <a:effectLst>
                <a:outerShdw blurRad="38100" dist="38100" dir="2700000" algn="tl">
                  <a:srgbClr val="000000">
                    <a:alpha val="43137"/>
                  </a:srgbClr>
                </a:outerShdw>
              </a:effectLst>
              <a:hlinkClick r:id="rId3"/>
            </a:endParaRPr>
          </a:p>
          <a:p>
            <a:pPr algn="ctr"/>
            <a:r>
              <a:rPr lang="fr-FR" sz="2400" b="1" dirty="0" smtClean="0">
                <a:effectLst>
                  <a:outerShdw blurRad="38100" dist="38100" dir="2700000" algn="tl">
                    <a:srgbClr val="000000">
                      <a:alpha val="43137"/>
                    </a:srgbClr>
                  </a:outerShdw>
                </a:effectLst>
                <a:hlinkClick r:id="rId3"/>
              </a:rPr>
              <a:t>Buis commun en boule</a:t>
            </a:r>
            <a:endParaRPr lang="fr-FR" sz="2400" dirty="0">
              <a:effectLst>
                <a:outerShdw blurRad="38100" dist="38100" dir="2700000" algn="tl">
                  <a:srgbClr val="000000">
                    <a:alpha val="43137"/>
                  </a:srgbClr>
                </a:outerShdw>
              </a:effectLst>
            </a:endParaRPr>
          </a:p>
        </p:txBody>
      </p:sp>
      <p:sp>
        <p:nvSpPr>
          <p:cNvPr id="6" name="Parchemin vertical 5"/>
          <p:cNvSpPr/>
          <p:nvPr/>
        </p:nvSpPr>
        <p:spPr>
          <a:xfrm>
            <a:off x="6357950" y="714356"/>
            <a:ext cx="2428892" cy="5214974"/>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effectLst>
                <a:outerShdw blurRad="38100" dist="38100" dir="2700000" algn="tl">
                  <a:srgbClr val="000000">
                    <a:alpha val="43137"/>
                  </a:srgbClr>
                </a:outerShdw>
              </a:effectLst>
              <a:hlinkClick r:id="rId4"/>
            </a:endParaRPr>
          </a:p>
          <a:p>
            <a:pPr algn="ctr"/>
            <a:endParaRPr lang="fr-FR" dirty="0" smtClean="0">
              <a:effectLst>
                <a:outerShdw blurRad="38100" dist="38100" dir="2700000" algn="tl">
                  <a:srgbClr val="000000">
                    <a:alpha val="43137"/>
                  </a:srgbClr>
                </a:outerShdw>
              </a:effectLst>
              <a:hlinkClick r:id="rId4"/>
            </a:endParaRPr>
          </a:p>
          <a:p>
            <a:pPr algn="ctr"/>
            <a:endParaRPr lang="fr-FR" dirty="0" smtClean="0">
              <a:effectLst>
                <a:outerShdw blurRad="38100" dist="38100" dir="2700000" algn="tl">
                  <a:srgbClr val="000000">
                    <a:alpha val="43137"/>
                  </a:srgbClr>
                </a:outerShdw>
              </a:effectLst>
              <a:hlinkClick r:id="rId4"/>
            </a:endParaRPr>
          </a:p>
          <a:p>
            <a:pPr algn="ctr"/>
            <a:endParaRPr lang="fr-FR" dirty="0" smtClean="0">
              <a:effectLst>
                <a:outerShdw blurRad="38100" dist="38100" dir="2700000" algn="tl">
                  <a:srgbClr val="000000">
                    <a:alpha val="43137"/>
                  </a:srgbClr>
                </a:outerShdw>
              </a:effectLst>
              <a:hlinkClick r:id="rId4"/>
            </a:endParaRPr>
          </a:p>
          <a:p>
            <a:pPr algn="ctr"/>
            <a:endParaRPr lang="fr-FR" dirty="0" smtClean="0">
              <a:effectLst>
                <a:outerShdw blurRad="38100" dist="38100" dir="2700000" algn="tl">
                  <a:srgbClr val="000000">
                    <a:alpha val="43137"/>
                  </a:srgbClr>
                </a:outerShdw>
              </a:effectLst>
              <a:hlinkClick r:id="rId4"/>
            </a:endParaRPr>
          </a:p>
          <a:p>
            <a:pPr algn="ctr"/>
            <a:endParaRPr lang="fr-FR" dirty="0" smtClean="0">
              <a:effectLst>
                <a:outerShdw blurRad="38100" dist="38100" dir="2700000" algn="tl">
                  <a:srgbClr val="000000">
                    <a:alpha val="43137"/>
                  </a:srgbClr>
                </a:outerShdw>
              </a:effectLst>
              <a:hlinkClick r:id="rId4"/>
            </a:endParaRPr>
          </a:p>
          <a:p>
            <a:pPr algn="ctr"/>
            <a:endParaRPr lang="fr-FR" dirty="0" smtClean="0">
              <a:effectLst>
                <a:outerShdw blurRad="38100" dist="38100" dir="2700000" algn="tl">
                  <a:srgbClr val="000000">
                    <a:alpha val="43137"/>
                  </a:srgbClr>
                </a:outerShdw>
              </a:effectLst>
              <a:hlinkClick r:id="rId4"/>
            </a:endParaRPr>
          </a:p>
          <a:p>
            <a:pPr algn="ctr"/>
            <a:endParaRPr lang="fr-FR" dirty="0" smtClean="0">
              <a:effectLst>
                <a:outerShdw blurRad="38100" dist="38100" dir="2700000" algn="tl">
                  <a:srgbClr val="000000">
                    <a:alpha val="43137"/>
                  </a:srgbClr>
                </a:outerShdw>
              </a:effectLst>
              <a:hlinkClick r:id="rId4"/>
            </a:endParaRPr>
          </a:p>
          <a:p>
            <a:pPr algn="ctr"/>
            <a:endParaRPr lang="fr-FR" dirty="0" smtClean="0">
              <a:effectLst>
                <a:outerShdw blurRad="38100" dist="38100" dir="2700000" algn="tl">
                  <a:srgbClr val="000000">
                    <a:alpha val="43137"/>
                  </a:srgbClr>
                </a:outerShdw>
              </a:effectLst>
              <a:hlinkClick r:id="rId4"/>
            </a:endParaRPr>
          </a:p>
          <a:p>
            <a:pPr algn="ctr"/>
            <a:endParaRPr lang="fr-FR" dirty="0" smtClean="0">
              <a:effectLst>
                <a:outerShdw blurRad="38100" dist="38100" dir="2700000" algn="tl">
                  <a:srgbClr val="000000">
                    <a:alpha val="43137"/>
                  </a:srgbClr>
                </a:outerShdw>
              </a:effectLst>
              <a:hlinkClick r:id="rId4"/>
            </a:endParaRPr>
          </a:p>
          <a:p>
            <a:pPr algn="ctr"/>
            <a:r>
              <a:rPr lang="fr-FR" dirty="0" smtClean="0">
                <a:effectLst>
                  <a:outerShdw blurRad="38100" dist="38100" dir="2700000" algn="tl">
                    <a:srgbClr val="000000">
                      <a:alpha val="43137"/>
                    </a:srgbClr>
                  </a:outerShdw>
                </a:effectLst>
                <a:hlinkClick r:id="rId4"/>
              </a:rPr>
              <a:t>Buis boule (diamètre 45 cm) rempoté dans pot </a:t>
            </a:r>
            <a:r>
              <a:rPr lang="fr-FR" dirty="0" err="1" smtClean="0">
                <a:effectLst>
                  <a:outerShdw blurRad="38100" dist="38100" dir="2700000" algn="tl">
                    <a:srgbClr val="000000">
                      <a:alpha val="43137"/>
                    </a:srgbClr>
                  </a:outerShdw>
                </a:effectLst>
                <a:hlinkClick r:id="rId4"/>
              </a:rPr>
              <a:t>Lechuza</a:t>
            </a:r>
            <a:r>
              <a:rPr lang="fr-FR" dirty="0" smtClean="0">
                <a:effectLst>
                  <a:outerShdw blurRad="38100" dist="38100" dir="2700000" algn="tl">
                    <a:srgbClr val="000000">
                      <a:alpha val="43137"/>
                    </a:srgbClr>
                  </a:outerShdw>
                </a:effectLst>
                <a:hlinkClick r:id="rId4"/>
              </a:rPr>
              <a:t> </a:t>
            </a:r>
            <a:r>
              <a:rPr lang="fr-FR" dirty="0" err="1" smtClean="0">
                <a:effectLst>
                  <a:outerShdw blurRad="38100" dist="38100" dir="2700000" algn="tl">
                    <a:srgbClr val="000000">
                      <a:alpha val="43137"/>
                    </a:srgbClr>
                  </a:outerShdw>
                </a:effectLst>
                <a:hlinkClick r:id="rId4"/>
              </a:rPr>
              <a:t>espresso</a:t>
            </a:r>
            <a:endParaRPr lang="fr-FR" dirty="0">
              <a:effectLst>
                <a:outerShdw blurRad="38100" dist="38100" dir="2700000" algn="tl">
                  <a:srgbClr val="000000">
                    <a:alpha val="43137"/>
                  </a:srgbClr>
                </a:outerShdw>
              </a:effectLst>
            </a:endParaRPr>
          </a:p>
        </p:txBody>
      </p:sp>
      <p:pic>
        <p:nvPicPr>
          <p:cNvPr id="3074" name="Picture 2" descr="Buis à bordure bleuté">
            <a:hlinkClick r:id="rId2"/>
          </p:cNvPr>
          <p:cNvPicPr>
            <a:picLocks noChangeAspect="1" noChangeArrowheads="1"/>
          </p:cNvPicPr>
          <p:nvPr/>
        </p:nvPicPr>
        <p:blipFill>
          <a:blip r:embed="rId5"/>
          <a:srcRect/>
          <a:stretch>
            <a:fillRect/>
          </a:stretch>
        </p:blipFill>
        <p:spPr bwMode="auto">
          <a:xfrm>
            <a:off x="714348" y="1857364"/>
            <a:ext cx="1571636" cy="2000264"/>
          </a:xfrm>
          <a:prstGeom prst="rect">
            <a:avLst/>
          </a:prstGeom>
          <a:noFill/>
          <a:ln w="9525">
            <a:noFill/>
            <a:miter lim="800000"/>
            <a:headEnd/>
            <a:tailEnd/>
          </a:ln>
        </p:spPr>
      </p:pic>
      <p:pic>
        <p:nvPicPr>
          <p:cNvPr id="3075" name="Picture 3" descr="Buis commun en boule">
            <a:hlinkClick r:id="rId3"/>
          </p:cNvPr>
          <p:cNvPicPr>
            <a:picLocks noChangeAspect="1" noChangeArrowheads="1"/>
          </p:cNvPicPr>
          <p:nvPr/>
        </p:nvPicPr>
        <p:blipFill>
          <a:blip r:embed="rId6"/>
          <a:srcRect/>
          <a:stretch>
            <a:fillRect/>
          </a:stretch>
        </p:blipFill>
        <p:spPr bwMode="auto">
          <a:xfrm>
            <a:off x="3643306" y="1857364"/>
            <a:ext cx="1500198" cy="1857388"/>
          </a:xfrm>
          <a:prstGeom prst="rect">
            <a:avLst/>
          </a:prstGeom>
          <a:noFill/>
          <a:ln w="9525">
            <a:noFill/>
            <a:miter lim="800000"/>
            <a:headEnd/>
            <a:tailEnd/>
          </a:ln>
        </p:spPr>
      </p:pic>
      <p:pic>
        <p:nvPicPr>
          <p:cNvPr id="3076" name="Picture 4" descr="Buis boule (diamètre 45 cm) rempoté dans pot Lechuza espresso">
            <a:hlinkClick r:id="rId4"/>
          </p:cNvPr>
          <p:cNvPicPr>
            <a:picLocks noChangeAspect="1" noChangeArrowheads="1"/>
          </p:cNvPicPr>
          <p:nvPr/>
        </p:nvPicPr>
        <p:blipFill>
          <a:blip r:embed="rId7"/>
          <a:srcRect/>
          <a:stretch>
            <a:fillRect/>
          </a:stretch>
        </p:blipFill>
        <p:spPr bwMode="auto">
          <a:xfrm>
            <a:off x="6786572" y="1857364"/>
            <a:ext cx="1571636" cy="19288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a:bodyPr>
          <a:lstStyle/>
          <a:p>
            <a:pPr algn="ctr"/>
            <a:r>
              <a:rPr lang="fr-FR" sz="6000" dirty="0" smtClean="0"/>
              <a:t>Plan du travail </a:t>
            </a:r>
            <a:endParaRPr lang="fr-FR" sz="6000" dirty="0"/>
          </a:p>
        </p:txBody>
      </p:sp>
      <p:sp>
        <p:nvSpPr>
          <p:cNvPr id="4" name="Espace réservé du contenu 3"/>
          <p:cNvSpPr>
            <a:spLocks noGrp="1"/>
          </p:cNvSpPr>
          <p:nvPr>
            <p:ph idx="1"/>
          </p:nvPr>
        </p:nvSpPr>
        <p:spPr/>
        <p:txBody>
          <a:bodyPr/>
          <a:lstStyle/>
          <a:p>
            <a:r>
              <a:rPr lang="fr-FR" dirty="0" smtClean="0"/>
              <a:t>Introduction</a:t>
            </a:r>
          </a:p>
          <a:p>
            <a:r>
              <a:rPr lang="fr-FR" dirty="0" smtClean="0"/>
              <a:t>Petite  </a:t>
            </a:r>
            <a:r>
              <a:rPr lang="fr-FR" dirty="0" smtClean="0"/>
              <a:t>Historique</a:t>
            </a:r>
          </a:p>
          <a:p>
            <a:r>
              <a:rPr lang="fr-FR" dirty="0" smtClean="0"/>
              <a:t>Le rôle de jardin classique à la française </a:t>
            </a:r>
            <a:endParaRPr lang="fr-FR" dirty="0" smtClean="0"/>
          </a:p>
          <a:p>
            <a:r>
              <a:rPr lang="fr-FR" dirty="0" smtClean="0"/>
              <a:t>Les principes  et caractéristiques des jardins français classique </a:t>
            </a:r>
          </a:p>
          <a:p>
            <a:r>
              <a:rPr lang="fr-FR" dirty="0" smtClean="0"/>
              <a:t>Conclusion   </a:t>
            </a:r>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229600" cy="1399032"/>
          </a:xfrm>
        </p:spPr>
        <p:txBody>
          <a:bodyPr>
            <a:normAutofit/>
          </a:bodyPr>
          <a:lstStyle/>
          <a:p>
            <a:pPr algn="ctr"/>
            <a:r>
              <a:rPr lang="fr-FR" sz="6600" b="1" dirty="0" smtClean="0"/>
              <a:t>Les ifs</a:t>
            </a:r>
            <a:endParaRPr lang="fr-FR" sz="6600" b="1" dirty="0"/>
          </a:p>
        </p:txBody>
      </p:sp>
      <p:sp>
        <p:nvSpPr>
          <p:cNvPr id="3" name="Parchemin vertical 2"/>
          <p:cNvSpPr/>
          <p:nvPr/>
        </p:nvSpPr>
        <p:spPr>
          <a:xfrm>
            <a:off x="285720" y="1571612"/>
            <a:ext cx="2500330" cy="4572032"/>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dirty="0" smtClean="0">
              <a:effectLst>
                <a:outerShdw blurRad="38100" dist="38100" dir="2700000" algn="tl">
                  <a:srgbClr val="000000">
                    <a:alpha val="43137"/>
                  </a:srgbClr>
                </a:outerShdw>
              </a:effectLst>
              <a:hlinkClick r:id="rId2"/>
            </a:endParaRPr>
          </a:p>
          <a:p>
            <a:pPr algn="ctr"/>
            <a:endParaRPr lang="fr-FR" sz="2800" dirty="0" smtClean="0">
              <a:effectLst>
                <a:outerShdw blurRad="38100" dist="38100" dir="2700000" algn="tl">
                  <a:srgbClr val="000000">
                    <a:alpha val="43137"/>
                  </a:srgbClr>
                </a:outerShdw>
              </a:effectLst>
              <a:hlinkClick r:id="rId2"/>
            </a:endParaRPr>
          </a:p>
          <a:p>
            <a:pPr algn="ctr"/>
            <a:endParaRPr lang="fr-FR" sz="2800" dirty="0" smtClean="0">
              <a:effectLst>
                <a:outerShdw blurRad="38100" dist="38100" dir="2700000" algn="tl">
                  <a:srgbClr val="000000">
                    <a:alpha val="43137"/>
                  </a:srgbClr>
                </a:outerShdw>
              </a:effectLst>
              <a:hlinkClick r:id="rId2"/>
            </a:endParaRPr>
          </a:p>
          <a:p>
            <a:pPr algn="ctr"/>
            <a:endParaRPr lang="fr-FR" sz="2800" dirty="0" smtClean="0">
              <a:effectLst>
                <a:outerShdw blurRad="38100" dist="38100" dir="2700000" algn="tl">
                  <a:srgbClr val="000000">
                    <a:alpha val="43137"/>
                  </a:srgbClr>
                </a:outerShdw>
              </a:effectLst>
              <a:hlinkClick r:id="rId2"/>
            </a:endParaRPr>
          </a:p>
          <a:p>
            <a:pPr algn="ctr"/>
            <a:endParaRPr lang="fr-FR" sz="2800" dirty="0" smtClean="0">
              <a:effectLst>
                <a:outerShdw blurRad="38100" dist="38100" dir="2700000" algn="tl">
                  <a:srgbClr val="000000">
                    <a:alpha val="43137"/>
                  </a:srgbClr>
                </a:outerShdw>
              </a:effectLst>
              <a:hlinkClick r:id="rId2"/>
            </a:endParaRPr>
          </a:p>
          <a:p>
            <a:pPr algn="ctr"/>
            <a:endParaRPr lang="fr-FR" sz="2800" dirty="0" smtClean="0">
              <a:effectLst>
                <a:outerShdw blurRad="38100" dist="38100" dir="2700000" algn="tl">
                  <a:srgbClr val="000000">
                    <a:alpha val="43137"/>
                  </a:srgbClr>
                </a:outerShdw>
              </a:effectLst>
              <a:hlinkClick r:id="rId2"/>
            </a:endParaRPr>
          </a:p>
          <a:p>
            <a:pPr algn="ctr"/>
            <a:endParaRPr lang="fr-FR" sz="2800" dirty="0" smtClean="0">
              <a:effectLst>
                <a:outerShdw blurRad="38100" dist="38100" dir="2700000" algn="tl">
                  <a:srgbClr val="000000">
                    <a:alpha val="43137"/>
                  </a:srgbClr>
                </a:outerShdw>
              </a:effectLst>
              <a:hlinkClick r:id="rId2"/>
            </a:endParaRPr>
          </a:p>
          <a:p>
            <a:pPr algn="ctr"/>
            <a:r>
              <a:rPr lang="fr-FR" sz="2800" b="1" dirty="0" smtClean="0">
                <a:effectLst>
                  <a:outerShdw blurRad="38100" dist="38100" dir="2700000" algn="tl">
                    <a:srgbClr val="000000">
                      <a:alpha val="43137"/>
                    </a:srgbClr>
                  </a:outerShdw>
                </a:effectLst>
                <a:hlinkClick r:id="rId2"/>
              </a:rPr>
              <a:t>If fastigié vert</a:t>
            </a:r>
            <a:endParaRPr lang="fr-FR" sz="2800" b="1" dirty="0">
              <a:effectLst>
                <a:outerShdw blurRad="38100" dist="38100" dir="2700000" algn="tl">
                  <a:srgbClr val="000000">
                    <a:alpha val="43137"/>
                  </a:srgbClr>
                </a:outerShdw>
              </a:effectLst>
            </a:endParaRPr>
          </a:p>
        </p:txBody>
      </p:sp>
      <p:sp>
        <p:nvSpPr>
          <p:cNvPr id="4" name="Parchemin vertical 3"/>
          <p:cNvSpPr/>
          <p:nvPr/>
        </p:nvSpPr>
        <p:spPr>
          <a:xfrm>
            <a:off x="3071802" y="1571612"/>
            <a:ext cx="2500330" cy="4572032"/>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smtClean="0">
              <a:solidFill>
                <a:srgbClr val="002060"/>
              </a:solidFill>
              <a:effectLst>
                <a:outerShdw blurRad="38100" dist="38100" dir="2700000" algn="tl">
                  <a:srgbClr val="000000">
                    <a:alpha val="43137"/>
                  </a:srgbClr>
                </a:outerShdw>
              </a:effectLst>
            </a:endParaRPr>
          </a:p>
          <a:p>
            <a:pPr algn="ctr"/>
            <a:endParaRPr lang="fr-FR" sz="2400" dirty="0" smtClean="0">
              <a:solidFill>
                <a:srgbClr val="002060"/>
              </a:solidFill>
              <a:effectLst>
                <a:outerShdw blurRad="38100" dist="38100" dir="2700000" algn="tl">
                  <a:srgbClr val="000000">
                    <a:alpha val="43137"/>
                  </a:srgbClr>
                </a:outerShdw>
              </a:effectLst>
            </a:endParaRPr>
          </a:p>
          <a:p>
            <a:pPr algn="ctr"/>
            <a:endParaRPr lang="fr-FR" sz="2400" dirty="0" smtClean="0">
              <a:solidFill>
                <a:srgbClr val="002060"/>
              </a:solidFill>
              <a:effectLst>
                <a:outerShdw blurRad="38100" dist="38100" dir="2700000" algn="tl">
                  <a:srgbClr val="000000">
                    <a:alpha val="43137"/>
                  </a:srgbClr>
                </a:outerShdw>
              </a:effectLst>
            </a:endParaRPr>
          </a:p>
          <a:p>
            <a:pPr algn="ctr"/>
            <a:endParaRPr lang="fr-FR" sz="2400" dirty="0" smtClean="0">
              <a:solidFill>
                <a:srgbClr val="002060"/>
              </a:solidFill>
              <a:effectLst>
                <a:outerShdw blurRad="38100" dist="38100" dir="2700000" algn="tl">
                  <a:srgbClr val="000000">
                    <a:alpha val="43137"/>
                  </a:srgbClr>
                </a:outerShdw>
              </a:effectLst>
            </a:endParaRPr>
          </a:p>
          <a:p>
            <a:pPr algn="ctr"/>
            <a:endParaRPr lang="fr-FR" sz="2400" dirty="0" smtClean="0">
              <a:solidFill>
                <a:srgbClr val="002060"/>
              </a:solidFill>
              <a:effectLst>
                <a:outerShdw blurRad="38100" dist="38100" dir="2700000" algn="tl">
                  <a:srgbClr val="000000">
                    <a:alpha val="43137"/>
                  </a:srgbClr>
                </a:outerShdw>
              </a:effectLst>
            </a:endParaRPr>
          </a:p>
          <a:p>
            <a:pPr algn="ctr"/>
            <a:endParaRPr lang="fr-FR" sz="2400" dirty="0" smtClean="0">
              <a:solidFill>
                <a:srgbClr val="002060"/>
              </a:solidFill>
              <a:effectLst>
                <a:outerShdw blurRad="38100" dist="38100" dir="2700000" algn="tl">
                  <a:srgbClr val="000000">
                    <a:alpha val="43137"/>
                  </a:srgbClr>
                </a:outerShdw>
              </a:effectLst>
            </a:endParaRPr>
          </a:p>
          <a:p>
            <a:pPr algn="ctr"/>
            <a:r>
              <a:rPr lang="fr-FR" sz="2800" b="1" u="sng" dirty="0" smtClean="0">
                <a:solidFill>
                  <a:srgbClr val="00B0F0"/>
                </a:solidFill>
                <a:effectLst>
                  <a:outerShdw blurRad="38100" dist="38100" dir="2700000" algn="tl">
                    <a:srgbClr val="000000">
                      <a:alpha val="43137"/>
                    </a:srgbClr>
                  </a:outerShdw>
                </a:effectLst>
              </a:rPr>
              <a:t>If commun </a:t>
            </a:r>
            <a:endParaRPr lang="fr-FR" sz="2800" b="1" u="sng" dirty="0">
              <a:solidFill>
                <a:srgbClr val="00B0F0"/>
              </a:solidFill>
              <a:effectLst>
                <a:outerShdw blurRad="38100" dist="38100" dir="2700000" algn="tl">
                  <a:srgbClr val="000000">
                    <a:alpha val="43137"/>
                  </a:srgbClr>
                </a:outerShdw>
              </a:effectLst>
            </a:endParaRPr>
          </a:p>
        </p:txBody>
      </p:sp>
      <p:sp>
        <p:nvSpPr>
          <p:cNvPr id="5" name="Parchemin vertical 4"/>
          <p:cNvSpPr/>
          <p:nvPr/>
        </p:nvSpPr>
        <p:spPr>
          <a:xfrm>
            <a:off x="5786446" y="1500174"/>
            <a:ext cx="2786082" cy="4643470"/>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hlinkClick r:id="rId3"/>
            </a:endParaRPr>
          </a:p>
          <a:p>
            <a:pPr algn="ctr"/>
            <a:endParaRPr lang="fr-FR" b="1" dirty="0" smtClean="0">
              <a:hlinkClick r:id="rId3"/>
            </a:endParaRPr>
          </a:p>
          <a:p>
            <a:pPr algn="ctr"/>
            <a:endParaRPr lang="fr-FR" b="1" dirty="0" smtClean="0">
              <a:hlinkClick r:id="rId3"/>
            </a:endParaRPr>
          </a:p>
          <a:p>
            <a:pPr algn="ctr"/>
            <a:endParaRPr lang="fr-FR" b="1" dirty="0" smtClean="0">
              <a:hlinkClick r:id="rId3"/>
            </a:endParaRPr>
          </a:p>
          <a:p>
            <a:pPr algn="ctr"/>
            <a:endParaRPr lang="fr-FR" b="1" dirty="0" smtClean="0">
              <a:hlinkClick r:id="rId3"/>
            </a:endParaRPr>
          </a:p>
          <a:p>
            <a:pPr algn="ctr"/>
            <a:endParaRPr lang="fr-FR" b="1" dirty="0" smtClean="0">
              <a:hlinkClick r:id="rId3"/>
            </a:endParaRPr>
          </a:p>
          <a:p>
            <a:pPr algn="ctr"/>
            <a:endParaRPr lang="fr-FR" b="1" dirty="0" smtClean="0">
              <a:hlinkClick r:id="rId3"/>
            </a:endParaRPr>
          </a:p>
          <a:p>
            <a:pPr algn="ctr"/>
            <a:endParaRPr lang="fr-FR" b="1" dirty="0" smtClean="0">
              <a:hlinkClick r:id="rId3"/>
            </a:endParaRPr>
          </a:p>
          <a:p>
            <a:pPr algn="ctr"/>
            <a:r>
              <a:rPr lang="fr-FR" sz="2800" b="1" dirty="0" smtClean="0">
                <a:hlinkClick r:id="rId3"/>
              </a:rPr>
              <a:t>If fastigié doré </a:t>
            </a:r>
            <a:endParaRPr lang="fr-FR" sz="2800" b="1" dirty="0" smtClean="0"/>
          </a:p>
        </p:txBody>
      </p:sp>
      <p:pic>
        <p:nvPicPr>
          <p:cNvPr id="4098" name="Picture 2" descr="If fastigié vert">
            <a:hlinkClick r:id="rId2"/>
          </p:cNvPr>
          <p:cNvPicPr>
            <a:picLocks noChangeAspect="1" noChangeArrowheads="1"/>
          </p:cNvPicPr>
          <p:nvPr/>
        </p:nvPicPr>
        <p:blipFill>
          <a:blip r:embed="rId4"/>
          <a:srcRect/>
          <a:stretch>
            <a:fillRect/>
          </a:stretch>
        </p:blipFill>
        <p:spPr bwMode="auto">
          <a:xfrm>
            <a:off x="857224" y="2285992"/>
            <a:ext cx="1357322" cy="2286016"/>
          </a:xfrm>
          <a:prstGeom prst="rect">
            <a:avLst/>
          </a:prstGeom>
          <a:noFill/>
          <a:ln w="9525">
            <a:noFill/>
            <a:miter lim="800000"/>
            <a:headEnd/>
            <a:tailEnd/>
          </a:ln>
        </p:spPr>
      </p:pic>
      <p:pic>
        <p:nvPicPr>
          <p:cNvPr id="1026" name="Picture 2" descr="If commun ">
            <a:hlinkClick r:id="rId5"/>
          </p:cNvPr>
          <p:cNvPicPr>
            <a:picLocks noChangeAspect="1" noChangeArrowheads="1"/>
          </p:cNvPicPr>
          <p:nvPr/>
        </p:nvPicPr>
        <p:blipFill>
          <a:blip r:embed="rId6"/>
          <a:srcRect/>
          <a:stretch>
            <a:fillRect/>
          </a:stretch>
        </p:blipFill>
        <p:spPr bwMode="auto">
          <a:xfrm>
            <a:off x="3643306" y="2357430"/>
            <a:ext cx="1466860" cy="2000264"/>
          </a:xfrm>
          <a:prstGeom prst="rect">
            <a:avLst/>
          </a:prstGeom>
          <a:noFill/>
          <a:ln w="9525">
            <a:noFill/>
            <a:miter lim="800000"/>
            <a:headEnd/>
            <a:tailEnd/>
          </a:ln>
        </p:spPr>
      </p:pic>
      <p:pic>
        <p:nvPicPr>
          <p:cNvPr id="1027" name="Picture 3" descr="If fastigié doré ">
            <a:hlinkClick r:id="rId3"/>
          </p:cNvPr>
          <p:cNvPicPr>
            <a:picLocks noChangeAspect="1" noChangeArrowheads="1"/>
          </p:cNvPicPr>
          <p:nvPr/>
        </p:nvPicPr>
        <p:blipFill>
          <a:blip r:embed="rId7"/>
          <a:srcRect/>
          <a:stretch>
            <a:fillRect/>
          </a:stretch>
        </p:blipFill>
        <p:spPr bwMode="auto">
          <a:xfrm>
            <a:off x="6429388" y="2428868"/>
            <a:ext cx="1428760" cy="1785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4294967295"/>
          </p:nvPr>
        </p:nvSpPr>
        <p:spPr>
          <a:xfrm>
            <a:off x="714348" y="928670"/>
            <a:ext cx="3571878" cy="4625975"/>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smtClean="0">
              <a:effectLst>
                <a:outerShdw blurRad="38100" dist="38100" dir="2700000" algn="tl">
                  <a:srgbClr val="000000">
                    <a:alpha val="43137"/>
                  </a:srgbClr>
                </a:outerShdw>
              </a:effectLst>
              <a:hlinkClick r:id="rId2"/>
            </a:endParaRPr>
          </a:p>
          <a:p>
            <a:pPr algn="ctr"/>
            <a:endParaRPr lang="fr-FR" sz="2000" b="1" dirty="0" smtClean="0">
              <a:effectLst>
                <a:outerShdw blurRad="38100" dist="38100" dir="2700000" algn="tl">
                  <a:srgbClr val="000000">
                    <a:alpha val="43137"/>
                  </a:srgbClr>
                </a:outerShdw>
              </a:effectLst>
              <a:hlinkClick r:id="rId2"/>
            </a:endParaRPr>
          </a:p>
          <a:p>
            <a:pPr algn="ctr"/>
            <a:endParaRPr lang="fr-FR" sz="2000" b="1" dirty="0" smtClean="0">
              <a:effectLst>
                <a:outerShdw blurRad="38100" dist="38100" dir="2700000" algn="tl">
                  <a:srgbClr val="000000">
                    <a:alpha val="43137"/>
                  </a:srgbClr>
                </a:outerShdw>
              </a:effectLst>
              <a:hlinkClick r:id="rId2"/>
            </a:endParaRPr>
          </a:p>
          <a:p>
            <a:pPr algn="ctr"/>
            <a:endParaRPr lang="fr-FR" sz="2000" b="1" dirty="0" smtClean="0">
              <a:effectLst>
                <a:outerShdw blurRad="38100" dist="38100" dir="2700000" algn="tl">
                  <a:srgbClr val="000000">
                    <a:alpha val="43137"/>
                  </a:srgbClr>
                </a:outerShdw>
              </a:effectLst>
              <a:hlinkClick r:id="rId2"/>
            </a:endParaRPr>
          </a:p>
          <a:p>
            <a:pPr algn="r"/>
            <a:endParaRPr lang="fr-FR" sz="3600" b="1" dirty="0" smtClean="0">
              <a:effectLst>
                <a:outerShdw blurRad="38100" dist="38100" dir="2700000" algn="tl">
                  <a:srgbClr val="000000">
                    <a:alpha val="43137"/>
                  </a:srgbClr>
                </a:outerShdw>
              </a:effectLst>
              <a:hlinkClick r:id="rId2"/>
            </a:endParaRPr>
          </a:p>
          <a:p>
            <a:pPr algn="ctr">
              <a:buNone/>
            </a:pPr>
            <a:r>
              <a:rPr lang="fr-FR" sz="3600" b="1" dirty="0" smtClean="0">
                <a:effectLst>
                  <a:outerShdw blurRad="38100" dist="38100" dir="2700000" algn="tl">
                    <a:srgbClr val="000000">
                      <a:alpha val="43137"/>
                    </a:srgbClr>
                  </a:outerShdw>
                </a:effectLst>
                <a:hlinkClick r:id="rId2"/>
              </a:rPr>
              <a:t>Charme </a:t>
            </a:r>
            <a:r>
              <a:rPr lang="fr-FR" sz="3600" b="1" dirty="0" smtClean="0">
                <a:effectLst>
                  <a:outerShdw blurRad="38100" dist="38100" dir="2700000" algn="tl">
                    <a:srgbClr val="000000">
                      <a:alpha val="43137"/>
                    </a:srgbClr>
                  </a:outerShdw>
                </a:effectLst>
                <a:hlinkClick r:id="rId2"/>
              </a:rPr>
              <a:t>commun</a:t>
            </a:r>
            <a:endParaRPr lang="fr-FR" sz="3600" dirty="0">
              <a:effectLst>
                <a:outerShdw blurRad="38100" dist="38100" dir="2700000" algn="tl">
                  <a:srgbClr val="000000">
                    <a:alpha val="43137"/>
                  </a:srgbClr>
                </a:outerShdw>
              </a:effectLst>
            </a:endParaRPr>
          </a:p>
        </p:txBody>
      </p:sp>
      <p:pic>
        <p:nvPicPr>
          <p:cNvPr id="5" name="Picture 4" descr="Charme commun">
            <a:hlinkClick r:id="rId2"/>
          </p:cNvPr>
          <p:cNvPicPr>
            <a:picLocks noChangeAspect="1" noChangeArrowheads="1"/>
          </p:cNvPicPr>
          <p:nvPr/>
        </p:nvPicPr>
        <p:blipFill>
          <a:blip r:embed="rId3"/>
          <a:srcRect/>
          <a:stretch>
            <a:fillRect/>
          </a:stretch>
        </p:blipFill>
        <p:spPr bwMode="auto">
          <a:xfrm>
            <a:off x="1428728" y="1785926"/>
            <a:ext cx="2071696" cy="2071696"/>
          </a:xfrm>
          <a:prstGeom prst="rect">
            <a:avLst/>
          </a:prstGeom>
          <a:noFill/>
          <a:ln w="9525">
            <a:noFill/>
            <a:miter lim="800000"/>
            <a:headEnd/>
            <a:tailEnd/>
          </a:ln>
        </p:spPr>
      </p:pic>
      <p:sp>
        <p:nvSpPr>
          <p:cNvPr id="6" name="Parchemin vertical 5"/>
          <p:cNvSpPr/>
          <p:nvPr/>
        </p:nvSpPr>
        <p:spPr>
          <a:xfrm>
            <a:off x="5000628" y="857232"/>
            <a:ext cx="3643338" cy="4786346"/>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endParaRPr lang="fr-FR" b="1" dirty="0" smtClean="0">
              <a:hlinkClick r:id="rId4"/>
            </a:endParaRPr>
          </a:p>
          <a:p>
            <a:pPr algn="ctr"/>
            <a:r>
              <a:rPr lang="fr-FR" sz="2800" b="1" dirty="0" smtClean="0">
                <a:hlinkClick r:id="rId4"/>
              </a:rPr>
              <a:t>Chèvrefeuille </a:t>
            </a:r>
            <a:r>
              <a:rPr lang="fr-FR" sz="2800" b="1" dirty="0" err="1" smtClean="0">
                <a:hlinkClick r:id="rId4"/>
              </a:rPr>
              <a:t>nitida</a:t>
            </a:r>
            <a:endParaRPr lang="fr-FR" sz="2800" dirty="0"/>
          </a:p>
        </p:txBody>
      </p:sp>
      <p:pic>
        <p:nvPicPr>
          <p:cNvPr id="7" name="Picture 2" descr="Chèvrefeuille nitida">
            <a:hlinkClick r:id="rId4"/>
          </p:cNvPr>
          <p:cNvPicPr>
            <a:picLocks noChangeAspect="1" noChangeArrowheads="1"/>
          </p:cNvPicPr>
          <p:nvPr/>
        </p:nvPicPr>
        <p:blipFill>
          <a:blip r:embed="rId5"/>
          <a:srcRect/>
          <a:stretch>
            <a:fillRect/>
          </a:stretch>
        </p:blipFill>
        <p:spPr bwMode="auto">
          <a:xfrm>
            <a:off x="6000760" y="2000240"/>
            <a:ext cx="1643074" cy="22860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rchemin vertical 6"/>
          <p:cNvSpPr/>
          <p:nvPr/>
        </p:nvSpPr>
        <p:spPr>
          <a:xfrm>
            <a:off x="1857356" y="2500306"/>
            <a:ext cx="1785950" cy="3571900"/>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b="1" dirty="0" smtClean="0">
              <a:hlinkClick r:id="rId2"/>
            </a:endParaRPr>
          </a:p>
          <a:p>
            <a:endParaRPr lang="fr-FR" b="1" dirty="0" smtClean="0">
              <a:hlinkClick r:id="rId2"/>
            </a:endParaRPr>
          </a:p>
          <a:p>
            <a:endParaRPr lang="fr-FR" b="1" dirty="0" smtClean="0">
              <a:hlinkClick r:id="rId2"/>
            </a:endParaRPr>
          </a:p>
          <a:p>
            <a:endParaRPr lang="fr-FR" b="1" dirty="0" smtClean="0">
              <a:hlinkClick r:id="rId2"/>
            </a:endParaRPr>
          </a:p>
          <a:p>
            <a:endParaRPr lang="fr-FR" b="1" dirty="0" smtClean="0">
              <a:hlinkClick r:id="rId2"/>
            </a:endParaRPr>
          </a:p>
          <a:p>
            <a:r>
              <a:rPr lang="fr-FR" b="1" dirty="0" smtClean="0">
                <a:hlinkClick r:id="rId2"/>
              </a:rPr>
              <a:t>Rosier </a:t>
            </a:r>
            <a:r>
              <a:rPr lang="fr-FR" b="1" dirty="0" smtClean="0">
                <a:hlinkClick r:id="rId2"/>
              </a:rPr>
              <a:t>ancien grimpant 'Ghislaine de </a:t>
            </a:r>
            <a:r>
              <a:rPr lang="fr-FR" b="1" dirty="0" err="1" smtClean="0">
                <a:hlinkClick r:id="rId2"/>
              </a:rPr>
              <a:t>Féligonde</a:t>
            </a:r>
            <a:r>
              <a:rPr lang="fr-FR" b="1" dirty="0" smtClean="0">
                <a:hlinkClick r:id="rId2"/>
              </a:rPr>
              <a:t>'</a:t>
            </a:r>
            <a:endParaRPr lang="fr-FR" dirty="0" smtClean="0"/>
          </a:p>
        </p:txBody>
      </p:sp>
      <p:sp>
        <p:nvSpPr>
          <p:cNvPr id="10" name="Titre 9"/>
          <p:cNvSpPr>
            <a:spLocks noGrp="1"/>
          </p:cNvSpPr>
          <p:nvPr>
            <p:ph type="title"/>
          </p:nvPr>
        </p:nvSpPr>
        <p:spPr>
          <a:xfrm>
            <a:off x="0" y="500042"/>
            <a:ext cx="8229600" cy="1399032"/>
          </a:xfrm>
        </p:spPr>
        <p:txBody>
          <a:bodyPr>
            <a:normAutofit/>
          </a:bodyPr>
          <a:lstStyle/>
          <a:p>
            <a:pPr algn="ctr"/>
            <a:r>
              <a:rPr lang="fr-FR" sz="6000" b="1" dirty="0" smtClean="0"/>
              <a:t>Les fleurs</a:t>
            </a:r>
            <a:endParaRPr lang="fr-FR" sz="6000" b="1" dirty="0"/>
          </a:p>
        </p:txBody>
      </p:sp>
      <p:sp>
        <p:nvSpPr>
          <p:cNvPr id="5" name="Parchemin vertical 4"/>
          <p:cNvSpPr/>
          <p:nvPr/>
        </p:nvSpPr>
        <p:spPr>
          <a:xfrm>
            <a:off x="3714744" y="2428868"/>
            <a:ext cx="1643074" cy="3714776"/>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hlinkClick r:id="rId3"/>
            </a:endParaRPr>
          </a:p>
          <a:p>
            <a:pPr algn="ctr"/>
            <a:endParaRPr lang="fr-FR" b="1" dirty="0" smtClean="0">
              <a:hlinkClick r:id="rId3"/>
            </a:endParaRPr>
          </a:p>
          <a:p>
            <a:pPr algn="ctr"/>
            <a:endParaRPr lang="fr-FR" b="1" dirty="0" smtClean="0">
              <a:hlinkClick r:id="rId3"/>
            </a:endParaRPr>
          </a:p>
          <a:p>
            <a:pPr algn="ctr"/>
            <a:endParaRPr lang="fr-FR" b="1" dirty="0" smtClean="0">
              <a:hlinkClick r:id="rId3"/>
            </a:endParaRPr>
          </a:p>
          <a:p>
            <a:pPr algn="ctr"/>
            <a:endParaRPr lang="fr-FR" b="1" dirty="0" smtClean="0">
              <a:hlinkClick r:id="rId3"/>
            </a:endParaRPr>
          </a:p>
          <a:p>
            <a:pPr algn="ctr"/>
            <a:endParaRPr lang="fr-FR" b="1" dirty="0" smtClean="0">
              <a:hlinkClick r:id="rId3"/>
            </a:endParaRPr>
          </a:p>
          <a:p>
            <a:pPr algn="ctr"/>
            <a:r>
              <a:rPr lang="fr-FR" b="1" dirty="0" smtClean="0">
                <a:hlinkClick r:id="rId3"/>
              </a:rPr>
              <a:t>Rosier </a:t>
            </a:r>
            <a:r>
              <a:rPr lang="fr-FR" b="1" dirty="0" smtClean="0">
                <a:hlinkClick r:id="rId3"/>
              </a:rPr>
              <a:t>ancien 'Mme Isaac </a:t>
            </a:r>
            <a:r>
              <a:rPr lang="fr-FR" b="1" dirty="0" err="1" smtClean="0">
                <a:hlinkClick r:id="rId3"/>
              </a:rPr>
              <a:t>Péreire</a:t>
            </a:r>
            <a:r>
              <a:rPr lang="fr-FR" b="1" dirty="0" smtClean="0">
                <a:hlinkClick r:id="rId3"/>
              </a:rPr>
              <a:t>'</a:t>
            </a:r>
            <a:endParaRPr lang="fr-FR" dirty="0"/>
          </a:p>
        </p:txBody>
      </p:sp>
      <p:pic>
        <p:nvPicPr>
          <p:cNvPr id="4098" name="Picture 2" descr="Rosier ancien 'Mme Isaac Péreire'">
            <a:hlinkClick r:id="rId3"/>
          </p:cNvPr>
          <p:cNvPicPr>
            <a:picLocks noChangeAspect="1" noChangeArrowheads="1"/>
          </p:cNvPicPr>
          <p:nvPr/>
        </p:nvPicPr>
        <p:blipFill>
          <a:blip r:embed="rId4"/>
          <a:srcRect/>
          <a:stretch>
            <a:fillRect/>
          </a:stretch>
        </p:blipFill>
        <p:spPr bwMode="auto">
          <a:xfrm>
            <a:off x="4000496" y="2857496"/>
            <a:ext cx="1071564" cy="1571630"/>
          </a:xfrm>
          <a:prstGeom prst="rect">
            <a:avLst/>
          </a:prstGeom>
          <a:noFill/>
          <a:ln w="9525">
            <a:noFill/>
            <a:miter lim="800000"/>
            <a:headEnd/>
            <a:tailEnd/>
          </a:ln>
        </p:spPr>
      </p:pic>
      <p:pic>
        <p:nvPicPr>
          <p:cNvPr id="4101" name="Picture 5" descr="Rosier ancien grimpant 'Ghislaine de Féligonde'">
            <a:hlinkClick r:id="rId2"/>
          </p:cNvPr>
          <p:cNvPicPr>
            <a:picLocks noChangeAspect="1" noChangeArrowheads="1"/>
          </p:cNvPicPr>
          <p:nvPr/>
        </p:nvPicPr>
        <p:blipFill>
          <a:blip r:embed="rId5"/>
          <a:srcRect/>
          <a:stretch>
            <a:fillRect/>
          </a:stretch>
        </p:blipFill>
        <p:spPr bwMode="auto">
          <a:xfrm>
            <a:off x="2143108" y="2857496"/>
            <a:ext cx="1214446" cy="1214446"/>
          </a:xfrm>
          <a:prstGeom prst="rect">
            <a:avLst/>
          </a:prstGeom>
          <a:noFill/>
          <a:ln w="9525">
            <a:noFill/>
            <a:miter lim="800000"/>
            <a:headEnd/>
            <a:tailEnd/>
          </a:ln>
        </p:spPr>
      </p:pic>
      <p:sp>
        <p:nvSpPr>
          <p:cNvPr id="11" name="Parchemin vertical 10"/>
          <p:cNvSpPr/>
          <p:nvPr/>
        </p:nvSpPr>
        <p:spPr>
          <a:xfrm>
            <a:off x="357158" y="2500306"/>
            <a:ext cx="1500198" cy="3500462"/>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smtClean="0">
              <a:hlinkClick r:id="rId6"/>
            </a:endParaRPr>
          </a:p>
          <a:p>
            <a:pPr algn="ctr"/>
            <a:endParaRPr lang="fr-FR" b="1" dirty="0" smtClean="0">
              <a:hlinkClick r:id="rId6"/>
            </a:endParaRPr>
          </a:p>
          <a:p>
            <a:pPr algn="ctr"/>
            <a:endParaRPr lang="fr-FR" b="1" dirty="0" smtClean="0">
              <a:hlinkClick r:id="rId6"/>
            </a:endParaRPr>
          </a:p>
          <a:p>
            <a:pPr algn="ctr"/>
            <a:endParaRPr lang="fr-FR" b="1" dirty="0" smtClean="0">
              <a:hlinkClick r:id="rId6"/>
            </a:endParaRPr>
          </a:p>
          <a:p>
            <a:pPr algn="ctr"/>
            <a:endParaRPr lang="fr-FR" b="1" dirty="0" smtClean="0">
              <a:hlinkClick r:id="rId6"/>
            </a:endParaRPr>
          </a:p>
          <a:p>
            <a:pPr algn="ctr"/>
            <a:r>
              <a:rPr lang="fr-FR" b="1" dirty="0" smtClean="0">
                <a:hlinkClick r:id="rId6"/>
              </a:rPr>
              <a:t>Rosier </a:t>
            </a:r>
            <a:r>
              <a:rPr lang="fr-FR" b="1" dirty="0" smtClean="0">
                <a:hlinkClick r:id="rId6"/>
              </a:rPr>
              <a:t>grimpant 'Lace Cascade®'</a:t>
            </a:r>
            <a:r>
              <a:rPr lang="fr-FR" b="1" dirty="0" err="1" smtClean="0">
                <a:hlinkClick r:id="rId6"/>
              </a:rPr>
              <a:t>JACarch</a:t>
            </a:r>
            <a:r>
              <a:rPr lang="fr-FR" b="1" dirty="0" smtClean="0">
                <a:hlinkClick r:id="rId6"/>
              </a:rPr>
              <a:t> </a:t>
            </a:r>
            <a:endParaRPr lang="fr-FR" dirty="0"/>
          </a:p>
        </p:txBody>
      </p:sp>
      <p:pic>
        <p:nvPicPr>
          <p:cNvPr id="4102" name="Picture 6" descr="Rosier grimpant 'Lace Cascade®'JACarch ">
            <a:hlinkClick r:id="rId6"/>
          </p:cNvPr>
          <p:cNvPicPr>
            <a:picLocks noChangeAspect="1" noChangeArrowheads="1"/>
          </p:cNvPicPr>
          <p:nvPr/>
        </p:nvPicPr>
        <p:blipFill>
          <a:blip r:embed="rId7"/>
          <a:srcRect/>
          <a:stretch>
            <a:fillRect/>
          </a:stretch>
        </p:blipFill>
        <p:spPr bwMode="auto">
          <a:xfrm>
            <a:off x="642910" y="2857496"/>
            <a:ext cx="928694" cy="1285878"/>
          </a:xfrm>
          <a:prstGeom prst="rect">
            <a:avLst/>
          </a:prstGeom>
          <a:noFill/>
          <a:ln w="9525">
            <a:noFill/>
            <a:miter lim="800000"/>
            <a:headEnd/>
            <a:tailEnd/>
          </a:ln>
        </p:spPr>
      </p:pic>
      <p:sp>
        <p:nvSpPr>
          <p:cNvPr id="13" name="Parchemin vertical 12"/>
          <p:cNvSpPr/>
          <p:nvPr/>
        </p:nvSpPr>
        <p:spPr>
          <a:xfrm>
            <a:off x="5429256" y="2500306"/>
            <a:ext cx="1714512" cy="3714776"/>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u="sng" dirty="0" smtClean="0">
              <a:hlinkClick r:id="rId8"/>
            </a:endParaRPr>
          </a:p>
          <a:p>
            <a:pPr algn="ctr"/>
            <a:endParaRPr lang="fr-FR" b="1" u="sng" dirty="0" smtClean="0">
              <a:hlinkClick r:id="rId8"/>
            </a:endParaRPr>
          </a:p>
          <a:p>
            <a:pPr algn="ctr"/>
            <a:endParaRPr lang="fr-FR" b="1" u="sng" dirty="0" smtClean="0">
              <a:hlinkClick r:id="rId8"/>
            </a:endParaRPr>
          </a:p>
          <a:p>
            <a:pPr algn="ctr"/>
            <a:endParaRPr lang="fr-FR" b="1" u="sng" dirty="0" smtClean="0">
              <a:hlinkClick r:id="rId8"/>
            </a:endParaRPr>
          </a:p>
          <a:p>
            <a:pPr algn="ctr"/>
            <a:endParaRPr lang="fr-FR" b="1" u="sng" dirty="0" smtClean="0">
              <a:hlinkClick r:id="rId8"/>
            </a:endParaRPr>
          </a:p>
          <a:p>
            <a:pPr algn="ctr"/>
            <a:endParaRPr lang="fr-FR" b="1" u="sng" dirty="0" smtClean="0">
              <a:hlinkClick r:id="rId8"/>
            </a:endParaRPr>
          </a:p>
          <a:p>
            <a:pPr algn="ctr"/>
            <a:r>
              <a:rPr lang="fr-FR" b="1" u="sng" dirty="0" smtClean="0">
                <a:hlinkClick r:id="rId8"/>
              </a:rPr>
              <a:t>Rosier </a:t>
            </a:r>
            <a:r>
              <a:rPr lang="fr-FR" b="1" u="sng" dirty="0" smtClean="0">
                <a:hlinkClick r:id="rId8"/>
              </a:rPr>
              <a:t>ancien grimpant '</a:t>
            </a:r>
            <a:r>
              <a:rPr lang="fr-FR" b="1" u="sng" dirty="0" err="1" smtClean="0">
                <a:hlinkClick r:id="rId8"/>
              </a:rPr>
              <a:t>Bobbie</a:t>
            </a:r>
            <a:r>
              <a:rPr lang="fr-FR" b="1" u="sng" dirty="0" smtClean="0">
                <a:hlinkClick r:id="rId8"/>
              </a:rPr>
              <a:t> James'</a:t>
            </a:r>
            <a:endParaRPr lang="fr-FR" b="1" u="sng" dirty="0" smtClean="0">
              <a:solidFill>
                <a:schemeClr val="accent3"/>
              </a:solidFill>
              <a:hlinkClick r:id="rId8"/>
            </a:endParaRPr>
          </a:p>
        </p:txBody>
      </p:sp>
      <p:pic>
        <p:nvPicPr>
          <p:cNvPr id="14" name="Picture 2" descr="Rosier ancien grimpant 'Bobbie James'">
            <a:hlinkClick r:id="rId8"/>
          </p:cNvPr>
          <p:cNvPicPr>
            <a:picLocks noChangeAspect="1" noChangeArrowheads="1"/>
          </p:cNvPicPr>
          <p:nvPr/>
        </p:nvPicPr>
        <p:blipFill>
          <a:blip r:embed="rId9"/>
          <a:srcRect/>
          <a:stretch>
            <a:fillRect/>
          </a:stretch>
        </p:blipFill>
        <p:spPr bwMode="auto">
          <a:xfrm>
            <a:off x="5786446" y="2928934"/>
            <a:ext cx="1071564" cy="1500192"/>
          </a:xfrm>
          <a:prstGeom prst="rect">
            <a:avLst/>
          </a:prstGeom>
          <a:noFill/>
          <a:ln w="9525">
            <a:noFill/>
            <a:miter lim="800000"/>
            <a:headEnd/>
            <a:tailEnd/>
          </a:ln>
        </p:spPr>
      </p:pic>
      <p:sp>
        <p:nvSpPr>
          <p:cNvPr id="15" name="Parchemin vertical 14"/>
          <p:cNvSpPr/>
          <p:nvPr/>
        </p:nvSpPr>
        <p:spPr>
          <a:xfrm>
            <a:off x="7215206" y="2500306"/>
            <a:ext cx="1643074" cy="3714776"/>
          </a:xfrm>
          <a:prstGeom prst="verticalScroll">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p>
          <a:p>
            <a:pPr algn="ctr"/>
            <a:endParaRPr lang="fr-FR" dirty="0" smtClean="0"/>
          </a:p>
          <a:p>
            <a:pPr algn="ctr"/>
            <a:endParaRPr lang="fr-FR" dirty="0" smtClean="0"/>
          </a:p>
          <a:p>
            <a:pPr algn="ctr"/>
            <a:endParaRPr lang="fr-FR" dirty="0" smtClean="0"/>
          </a:p>
          <a:p>
            <a:pPr algn="ctr"/>
            <a:endParaRPr lang="fr-FR" dirty="0" smtClean="0"/>
          </a:p>
          <a:p>
            <a:pPr algn="ctr"/>
            <a:endParaRPr lang="fr-FR" dirty="0" smtClean="0"/>
          </a:p>
          <a:p>
            <a:pPr algn="ctr"/>
            <a:endParaRPr lang="fr-FR" dirty="0" smtClean="0"/>
          </a:p>
          <a:p>
            <a:pPr algn="ctr"/>
            <a:r>
              <a:rPr lang="fr-FR" sz="2400" u="sng" dirty="0" smtClean="0">
                <a:solidFill>
                  <a:srgbClr val="00B0F0"/>
                </a:solidFill>
              </a:rPr>
              <a:t>Rosier </a:t>
            </a:r>
            <a:r>
              <a:rPr lang="fr-FR" sz="2400" u="sng" dirty="0" smtClean="0">
                <a:solidFill>
                  <a:srgbClr val="00B0F0"/>
                </a:solidFill>
              </a:rPr>
              <a:t>ancien 'Robin Hood</a:t>
            </a:r>
            <a:endParaRPr lang="fr-FR" sz="2400" u="sng" dirty="0">
              <a:solidFill>
                <a:srgbClr val="00B0F0"/>
              </a:solidFill>
            </a:endParaRPr>
          </a:p>
        </p:txBody>
      </p:sp>
      <p:pic>
        <p:nvPicPr>
          <p:cNvPr id="16" name="Picture 3" descr="Rosier ancien 'Robin Hood'">
            <a:hlinkClick r:id="rId10"/>
          </p:cNvPr>
          <p:cNvPicPr>
            <a:picLocks noChangeAspect="1" noChangeArrowheads="1"/>
          </p:cNvPicPr>
          <p:nvPr/>
        </p:nvPicPr>
        <p:blipFill>
          <a:blip r:embed="rId11"/>
          <a:srcRect/>
          <a:stretch>
            <a:fillRect/>
          </a:stretch>
        </p:blipFill>
        <p:spPr bwMode="auto">
          <a:xfrm>
            <a:off x="7500958" y="2928934"/>
            <a:ext cx="1071564" cy="16430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chemeClr val="accent3"/>
                </a:solidFill>
              </a:rPr>
              <a:t>conclusion</a:t>
            </a:r>
            <a:endParaRPr lang="fr-FR" dirty="0"/>
          </a:p>
        </p:txBody>
      </p:sp>
      <p:sp>
        <p:nvSpPr>
          <p:cNvPr id="3" name="Espace réservé du contenu 2"/>
          <p:cNvSpPr>
            <a:spLocks noGrp="1"/>
          </p:cNvSpPr>
          <p:nvPr>
            <p:ph idx="1"/>
          </p:nvPr>
        </p:nvSpPr>
        <p:spPr/>
        <p:txBody>
          <a:bodyPr>
            <a:normAutofit fontScale="92500"/>
          </a:bodyPr>
          <a:lstStyle/>
          <a:p>
            <a:r>
              <a:rPr lang="fr-LU" b="1" dirty="0" smtClean="0"/>
              <a:t>Les jardins français classiques au tracé géométrique rigoureux dont la composition se base sur un jeu de perspectives mises en valeur par des architectures de haies taillées et des formes topiaires. Des broderies de buis, parterres de fleurs et pelouse s’inscrivent dans ce dessin et l’ensemble est construit à partir d’un axe central prenant pour origine le bâtiment d’habitation.</a:t>
            </a:r>
            <a:endParaRPr lang="fr-FR" dirty="0" smtClean="0"/>
          </a:p>
          <a:p>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6600" dirty="0" smtClean="0"/>
              <a:t>Introduction</a:t>
            </a:r>
            <a:r>
              <a:rPr lang="fr-FR" dirty="0" smtClean="0"/>
              <a:t> </a:t>
            </a:r>
            <a:endParaRPr lang="fr-FR" dirty="0"/>
          </a:p>
        </p:txBody>
      </p:sp>
      <p:sp>
        <p:nvSpPr>
          <p:cNvPr id="3" name="Espace réservé du contenu 2"/>
          <p:cNvSpPr>
            <a:spLocks noGrp="1"/>
          </p:cNvSpPr>
          <p:nvPr>
            <p:ph idx="1"/>
          </p:nvPr>
        </p:nvSpPr>
        <p:spPr/>
        <p:txBody>
          <a:bodyPr/>
          <a:lstStyle/>
          <a:p>
            <a:r>
              <a:rPr lang="fr-FR" b="1" dirty="0" smtClean="0"/>
              <a:t>Le jardin à la française c  est un style de jardin aménagé selon des règles de proportions bien déterminées, où les formes géométriques dominent sur les éléments naturels. Symbole de la Renaissance, le jardin à la française se voit dans les cours des grands châteaux français. </a:t>
            </a:r>
            <a:endParaRPr lang="fr-FR"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6000" dirty="0" smtClean="0"/>
              <a:t>Petite historique </a:t>
            </a:r>
            <a:endParaRPr lang="fr-FR" sz="6000" dirty="0"/>
          </a:p>
        </p:txBody>
      </p:sp>
      <p:sp>
        <p:nvSpPr>
          <p:cNvPr id="3" name="Espace réservé du contenu 2"/>
          <p:cNvSpPr>
            <a:spLocks noGrp="1"/>
          </p:cNvSpPr>
          <p:nvPr>
            <p:ph idx="1"/>
          </p:nvPr>
        </p:nvSpPr>
        <p:spPr/>
        <p:txBody>
          <a:bodyPr>
            <a:normAutofit fontScale="92500" lnSpcReduction="20000"/>
          </a:bodyPr>
          <a:lstStyle/>
          <a:p>
            <a:pPr algn="l"/>
            <a:r>
              <a:rPr lang="fr-LU" b="1" dirty="0" smtClean="0"/>
              <a:t>Le style du jardin à la française</a:t>
            </a:r>
            <a:r>
              <a:rPr lang="fr-LU" dirty="0" smtClean="0"/>
              <a:t>,</a:t>
            </a:r>
            <a:r>
              <a:rPr lang="fr-FR" b="1" dirty="0" smtClean="0"/>
              <a:t> dit également jardin classique,</a:t>
            </a:r>
            <a:r>
              <a:rPr lang="fr-LU" b="1" dirty="0" smtClean="0"/>
              <a:t>si caractéristique aujourd’hui, a pris toute son ampleur avec le célèbre maître de l’art des jardins, André Le </a:t>
            </a:r>
            <a:r>
              <a:rPr lang="fr-LU" b="1" dirty="0" smtClean="0"/>
              <a:t>Nôtre(c’est un architecte et destinateur  français de jardin) et </a:t>
            </a:r>
            <a:r>
              <a:rPr lang="fr-LU" b="1" dirty="0" smtClean="0"/>
              <a:t>la conception des </a:t>
            </a:r>
            <a:r>
              <a:rPr lang="fr-LU" b="1" u="sng" dirty="0" smtClean="0">
                <a:hlinkClick r:id="rId2"/>
              </a:rPr>
              <a:t>jardins de </a:t>
            </a:r>
            <a:r>
              <a:rPr lang="fr-LU" sz="3600" u="sng" dirty="0" smtClean="0">
                <a:hlinkClick r:id="rId2"/>
              </a:rPr>
              <a:t>Vaux le Vicomte</a:t>
            </a:r>
            <a:r>
              <a:rPr lang="fr-LU" sz="3600" dirty="0" smtClean="0"/>
              <a:t> </a:t>
            </a:r>
            <a:r>
              <a:rPr lang="fr-LU" sz="3600" b="1" dirty="0" smtClean="0"/>
              <a:t>puis des </a:t>
            </a:r>
            <a:r>
              <a:rPr lang="fr-LU" sz="3600" u="sng" dirty="0" smtClean="0">
                <a:hlinkClick r:id="rId3"/>
              </a:rPr>
              <a:t>Jardins de Versailles</a:t>
            </a:r>
            <a:r>
              <a:rPr lang="fr-LU" sz="3600" dirty="0" smtClean="0"/>
              <a:t>. </a:t>
            </a:r>
            <a:r>
              <a:rPr lang="fr-LU" sz="3600" b="1" dirty="0" smtClean="0"/>
              <a:t>Mais ses origines sont en </a:t>
            </a:r>
            <a:r>
              <a:rPr lang="fr-LU" sz="3600" b="1" dirty="0" smtClean="0"/>
              <a:t>réalité</a:t>
            </a:r>
            <a:r>
              <a:rPr lang="fr-LU" sz="3600" b="1" dirty="0" smtClean="0"/>
              <a:t> </a:t>
            </a:r>
            <a:r>
              <a:rPr lang="fr-FR" b="1" dirty="0" smtClean="0"/>
              <a:t>du </a:t>
            </a:r>
            <a:r>
              <a:rPr lang="fr-FR" b="1" dirty="0" smtClean="0"/>
              <a:t>jardin à l’italienne de la Renaissance. Au XVIIème </a:t>
            </a:r>
            <a:r>
              <a:rPr lang="fr-FR" b="1" dirty="0" smtClean="0"/>
              <a:t>siècle</a:t>
            </a:r>
            <a:endParaRPr lang="fr-FR"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7158" y="357166"/>
            <a:ext cx="8229600" cy="1399032"/>
          </a:xfrm>
        </p:spPr>
        <p:txBody>
          <a:bodyPr>
            <a:normAutofit/>
          </a:bodyPr>
          <a:lstStyle/>
          <a:p>
            <a:pPr algn="ctr"/>
            <a:r>
              <a:rPr lang="fr-FR" sz="5400" dirty="0" smtClean="0"/>
              <a:t>Le rôle du cette jardin</a:t>
            </a:r>
            <a:endParaRPr lang="fr-FR" sz="5400" dirty="0"/>
          </a:p>
        </p:txBody>
      </p:sp>
      <p:sp>
        <p:nvSpPr>
          <p:cNvPr id="3" name="Espace réservé du contenu 2"/>
          <p:cNvSpPr>
            <a:spLocks noGrp="1"/>
          </p:cNvSpPr>
          <p:nvPr>
            <p:ph idx="1"/>
          </p:nvPr>
        </p:nvSpPr>
        <p:spPr/>
        <p:txBody>
          <a:bodyPr/>
          <a:lstStyle/>
          <a:p>
            <a:r>
              <a:rPr lang="fr-FR" b="1" dirty="0" smtClean="0"/>
              <a:t>Le jardin à la française a pour ambition de soumettre la nature aux lois de la géométrie, à faire triompher l’ordre sur le désordre, il reprend et développe à son apogée l’emploi des structures architecturales et des lois de la </a:t>
            </a:r>
            <a:r>
              <a:rPr lang="fr-FR" b="1" dirty="0" smtClean="0"/>
              <a:t>symétrie</a:t>
            </a:r>
            <a:endParaRPr lang="fr-FR"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0"/>
            <a:ext cx="8229600" cy="1143000"/>
          </a:xfrm>
        </p:spPr>
        <p:txBody>
          <a:bodyPr>
            <a:noAutofit/>
          </a:bodyPr>
          <a:lstStyle/>
          <a:p>
            <a:pPr algn="ctr"/>
            <a:r>
              <a:rPr lang="fr-FR" sz="3200" b="1" i="1" dirty="0" smtClean="0"/>
              <a:t>Les principes </a:t>
            </a:r>
            <a:r>
              <a:rPr lang="fr-FR" sz="3200" b="1" i="1" dirty="0" smtClean="0"/>
              <a:t>et les caractéristiques de jardin français classique</a:t>
            </a:r>
            <a:endParaRPr lang="fr-FR" sz="3200" dirty="0"/>
          </a:p>
        </p:txBody>
      </p:sp>
      <p:sp>
        <p:nvSpPr>
          <p:cNvPr id="3" name="Espace réservé du contenu 2"/>
          <p:cNvSpPr>
            <a:spLocks noGrp="1"/>
          </p:cNvSpPr>
          <p:nvPr>
            <p:ph idx="1"/>
          </p:nvPr>
        </p:nvSpPr>
        <p:spPr>
          <a:xfrm>
            <a:off x="0" y="1214422"/>
            <a:ext cx="9144000" cy="5643578"/>
          </a:xfrm>
        </p:spPr>
        <p:txBody>
          <a:bodyPr>
            <a:normAutofit fontScale="47500" lnSpcReduction="20000"/>
          </a:bodyPr>
          <a:lstStyle/>
          <a:p>
            <a:r>
              <a:rPr lang="fr-FR" sz="5100" b="1" dirty="0" smtClean="0"/>
              <a:t>Un </a:t>
            </a:r>
            <a:r>
              <a:rPr lang="fr-FR" sz="5100" b="1" dirty="0" smtClean="0"/>
              <a:t>axe principal </a:t>
            </a:r>
            <a:r>
              <a:rPr lang="fr-LU" sz="5100" b="1" dirty="0" smtClean="0"/>
              <a:t>traversant la demeure puis des axes obliques et perpendiculaires qui régissaient le tracé des parterres</a:t>
            </a:r>
            <a:r>
              <a:rPr lang="fr-LU" sz="5100" b="1" dirty="0" smtClean="0"/>
              <a:t>.</a:t>
            </a:r>
          </a:p>
          <a:p>
            <a:r>
              <a:rPr lang="fr-FR" sz="5100" b="1" dirty="0" smtClean="0"/>
              <a:t>La demeure se dresse comme un axe central du jardin à la française. Plus on s’éloigne de la demeure, plus la nature reprend peu à peu ses droits. </a:t>
            </a:r>
            <a:endParaRPr lang="fr-FR" sz="5100" b="1" dirty="0" smtClean="0"/>
          </a:p>
          <a:p>
            <a:r>
              <a:rPr lang="fr-FR" sz="5100" b="1" dirty="0" smtClean="0"/>
              <a:t>Des </a:t>
            </a:r>
            <a:r>
              <a:rPr lang="fr-FR" sz="5100" b="1" dirty="0" smtClean="0"/>
              <a:t>broderies taillées </a:t>
            </a:r>
          </a:p>
          <a:p>
            <a:r>
              <a:rPr lang="fr-FR" sz="5100" b="1" dirty="0" smtClean="0"/>
              <a:t>Des </a:t>
            </a:r>
            <a:r>
              <a:rPr lang="fr-FR" sz="5100" b="1" dirty="0" smtClean="0"/>
              <a:t>jeux d'eau</a:t>
            </a:r>
          </a:p>
          <a:p>
            <a:r>
              <a:rPr lang="fr-FR" sz="5100" b="1" dirty="0" smtClean="0"/>
              <a:t>Des </a:t>
            </a:r>
            <a:r>
              <a:rPr lang="fr-FR" sz="5100" b="1" dirty="0" smtClean="0"/>
              <a:t>symétrie </a:t>
            </a:r>
          </a:p>
          <a:p>
            <a:r>
              <a:rPr lang="fr-FR" sz="5100" b="1" dirty="0" smtClean="0"/>
              <a:t>Des </a:t>
            </a:r>
            <a:r>
              <a:rPr lang="fr-FR" sz="5100" b="1" dirty="0" smtClean="0"/>
              <a:t>jeux sur la perspective (on trompe l'œil) </a:t>
            </a:r>
          </a:p>
          <a:p>
            <a:r>
              <a:rPr lang="fr-FR" sz="5100" b="1" dirty="0" smtClean="0"/>
              <a:t>Notion </a:t>
            </a:r>
            <a:r>
              <a:rPr lang="fr-FR" sz="5100" b="1" dirty="0" smtClean="0"/>
              <a:t>d'ordre et de puissance par la position supérieure des bâtiments (ils dominent le parc). </a:t>
            </a:r>
            <a:endParaRPr lang="fr-FR" sz="5100" b="1" dirty="0" smtClean="0"/>
          </a:p>
          <a:p>
            <a:r>
              <a:rPr lang="fr-FR" sz="5100" b="1" dirty="0" smtClean="0"/>
              <a:t>La diversité de décoration florale </a:t>
            </a:r>
          </a:p>
          <a:p>
            <a:r>
              <a:rPr lang="fr-FR" sz="5100" b="1" dirty="0" smtClean="0"/>
              <a:t>La présence de deus échelle monumental et individuel </a:t>
            </a:r>
            <a:endParaRPr lang="fr-FR" sz="5100" b="1" dirty="0" smtClean="0"/>
          </a:p>
          <a:p>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L'Orangerie"/>
          <p:cNvPicPr>
            <a:picLocks noChangeAspect="1" noChangeArrowheads="1"/>
          </p:cNvPicPr>
          <p:nvPr/>
        </p:nvPicPr>
        <p:blipFill>
          <a:blip r:embed="rId2"/>
          <a:srcRect/>
          <a:stretch>
            <a:fillRect/>
          </a:stretch>
        </p:blipFill>
        <p:spPr bwMode="auto">
          <a:xfrm>
            <a:off x="0" y="0"/>
            <a:ext cx="9144000" cy="68622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http://www.binette-et-jardin.com/uploads/thumb_jardin-francais-9fd5ff290.jpg">
            <a:hlinkClick r:id="rId2" tooltip="&quot;Le jardin à la française&quot;"/>
          </p:cNvPr>
          <p:cNvPicPr/>
          <p:nvPr/>
        </p:nvPicPr>
        <p:blipFill>
          <a:blip r:embed="rId3"/>
          <a:srcRect/>
          <a:stretch>
            <a:fillRect/>
          </a:stretch>
        </p:blipFill>
        <p:spPr bwMode="auto">
          <a:xfrm>
            <a:off x="714348" y="1500174"/>
            <a:ext cx="2714644" cy="2500330"/>
          </a:xfrm>
          <a:prstGeom prst="rect">
            <a:avLst/>
          </a:prstGeom>
          <a:noFill/>
          <a:ln w="9525">
            <a:noFill/>
            <a:miter lim="800000"/>
            <a:headEnd/>
            <a:tailEnd/>
          </a:ln>
        </p:spPr>
      </p:pic>
      <p:pic>
        <p:nvPicPr>
          <p:cNvPr id="1030" name="BLOGGER_PHOTO_ID_5150295048319641090" descr="french+garden+from+botanicus"/>
          <p:cNvPicPr>
            <a:picLocks noChangeAspect="1" noChangeArrowheads="1"/>
          </p:cNvPicPr>
          <p:nvPr/>
        </p:nvPicPr>
        <p:blipFill>
          <a:blip r:embed="rId4"/>
          <a:srcRect/>
          <a:stretch>
            <a:fillRect/>
          </a:stretch>
        </p:blipFill>
        <p:spPr bwMode="auto">
          <a:xfrm>
            <a:off x="5143504" y="1357298"/>
            <a:ext cx="2895600" cy="2786082"/>
          </a:xfrm>
          <a:prstGeom prst="rect">
            <a:avLst/>
          </a:prstGeom>
          <a:noFill/>
          <a:ln w="9525">
            <a:noFill/>
            <a:miter lim="800000"/>
            <a:headEnd/>
            <a:tailEnd/>
          </a:ln>
        </p:spPr>
      </p:pic>
      <p:sp>
        <p:nvSpPr>
          <p:cNvPr id="13" name="Titre 12"/>
          <p:cNvSpPr>
            <a:spLocks noGrp="1"/>
          </p:cNvSpPr>
          <p:nvPr>
            <p:ph type="ctrTitle"/>
          </p:nvPr>
        </p:nvSpPr>
        <p:spPr>
          <a:xfrm>
            <a:off x="3714744" y="4429132"/>
            <a:ext cx="5143504" cy="1327149"/>
          </a:xfrm>
        </p:spPr>
        <p:txBody>
          <a:bodyPr>
            <a:normAutofit/>
          </a:bodyPr>
          <a:lstStyle/>
          <a:p>
            <a:pPr algn="ctr"/>
            <a:r>
              <a:rPr lang="fr-FR" sz="4000" b="1" dirty="0" smtClean="0">
                <a:solidFill>
                  <a:schemeClr val="accent2"/>
                </a:solidFill>
              </a:rPr>
              <a:t>Jardin a petite échelle </a:t>
            </a:r>
            <a:endParaRPr lang="fr-FR" sz="4000" b="1" dirty="0">
              <a:solidFill>
                <a:schemeClr val="accent2"/>
              </a:solidFill>
            </a:endParaRPr>
          </a:p>
        </p:txBody>
      </p:sp>
      <p:sp>
        <p:nvSpPr>
          <p:cNvPr id="14" name="Sous-titre 13"/>
          <p:cNvSpPr>
            <a:spLocks noGrp="1"/>
          </p:cNvSpPr>
          <p:nvPr>
            <p:ph type="subTitle" idx="1"/>
          </p:nvPr>
        </p:nvSpPr>
        <p:spPr>
          <a:xfrm>
            <a:off x="0" y="4429132"/>
            <a:ext cx="4214842" cy="1643074"/>
          </a:xfrm>
        </p:spPr>
        <p:txBody>
          <a:bodyPr>
            <a:noAutofit/>
          </a:bodyPr>
          <a:lstStyle/>
          <a:p>
            <a:pPr algn="ctr"/>
            <a:r>
              <a:rPr lang="fr-FR" sz="4000" b="1" dirty="0" smtClean="0">
                <a:solidFill>
                  <a:schemeClr val="accent2"/>
                </a:solidFill>
              </a:rPr>
              <a:t>Jardin a grande </a:t>
            </a:r>
          </a:p>
          <a:p>
            <a:pPr algn="ctr"/>
            <a:r>
              <a:rPr lang="fr-FR" sz="4000" b="1" dirty="0" smtClean="0">
                <a:solidFill>
                  <a:schemeClr val="accent2"/>
                </a:solidFill>
              </a:rPr>
              <a:t>échelle </a:t>
            </a:r>
            <a:endParaRPr lang="fr-FR" sz="4000" b="1" dirty="0">
              <a:solidFill>
                <a:schemeClr val="accent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0" y="0"/>
            <a:ext cx="8229600" cy="1398588"/>
          </a:xfrm>
        </p:spPr>
        <p:txBody>
          <a:bodyPr>
            <a:normAutofit/>
          </a:bodyPr>
          <a:lstStyle/>
          <a:p>
            <a:pPr algn="ctr"/>
            <a:r>
              <a:rPr lang="fr-FR" sz="5400" dirty="0" smtClean="0">
                <a:solidFill>
                  <a:schemeClr val="accent2"/>
                </a:solidFill>
              </a:rPr>
              <a:t>La revêtement du sole</a:t>
            </a:r>
            <a:endParaRPr lang="fr-FR" sz="5400" dirty="0">
              <a:solidFill>
                <a:schemeClr val="accent2"/>
              </a:solidFill>
            </a:endParaRPr>
          </a:p>
        </p:txBody>
      </p:sp>
      <p:pic>
        <p:nvPicPr>
          <p:cNvPr id="6" name="il_fi" descr="800px-P1060688_jardin_francais"/>
          <p:cNvPicPr>
            <a:picLocks noGrp="1" noChangeAspect="1" noChangeArrowheads="1"/>
          </p:cNvPicPr>
          <p:nvPr>
            <p:ph idx="4294967295"/>
          </p:nvPr>
        </p:nvPicPr>
        <p:blipFill>
          <a:blip r:embed="rId2"/>
          <a:stretch>
            <a:fillRect/>
          </a:stretch>
        </p:blipFill>
        <p:spPr bwMode="auto">
          <a:xfrm>
            <a:off x="428596" y="1643050"/>
            <a:ext cx="2466975" cy="4572000"/>
          </a:xfrm>
          <a:prstGeom prst="rect">
            <a:avLst/>
          </a:prstGeom>
          <a:noFill/>
          <a:ln w="9525">
            <a:noFill/>
            <a:miter lim="800000"/>
            <a:headEnd/>
            <a:tailEnd/>
          </a:ln>
        </p:spPr>
      </p:pic>
      <p:pic>
        <p:nvPicPr>
          <p:cNvPr id="7" name="Picture 4" descr="Bosquet de la Reine"/>
          <p:cNvPicPr>
            <a:picLocks noChangeAspect="1" noChangeArrowheads="1"/>
          </p:cNvPicPr>
          <p:nvPr/>
        </p:nvPicPr>
        <p:blipFill>
          <a:blip r:embed="rId3"/>
          <a:srcRect/>
          <a:stretch>
            <a:fillRect/>
          </a:stretch>
        </p:blipFill>
        <p:spPr bwMode="auto">
          <a:xfrm>
            <a:off x="3143240" y="1571612"/>
            <a:ext cx="2643206" cy="4786346"/>
          </a:xfrm>
          <a:prstGeom prst="rect">
            <a:avLst/>
          </a:prstGeom>
          <a:noFill/>
          <a:ln w="9525">
            <a:noFill/>
            <a:miter lim="800000"/>
            <a:headEnd/>
            <a:tailEnd/>
          </a:ln>
        </p:spPr>
      </p:pic>
      <p:pic>
        <p:nvPicPr>
          <p:cNvPr id="8" name="Picture 3" descr="photo10"/>
          <p:cNvPicPr>
            <a:picLocks noChangeAspect="1" noChangeArrowheads="1"/>
          </p:cNvPicPr>
          <p:nvPr/>
        </p:nvPicPr>
        <p:blipFill>
          <a:blip r:embed="rId4"/>
          <a:srcRect/>
          <a:stretch>
            <a:fillRect/>
          </a:stretch>
        </p:blipFill>
        <p:spPr bwMode="auto">
          <a:xfrm>
            <a:off x="6072198" y="1643050"/>
            <a:ext cx="2500330" cy="47863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467</TotalTime>
  <Words>677</Words>
  <Application>Microsoft Office PowerPoint</Application>
  <PresentationFormat>Affichage à l'écran (4:3)</PresentationFormat>
  <Paragraphs>182</Paragraphs>
  <Slides>23</Slides>
  <Notes>0</Notes>
  <HiddenSlides>0</HiddenSlides>
  <MMClips>0</MMClip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Verve</vt:lpstr>
      <vt:lpstr>Les jardins français classiques </vt:lpstr>
      <vt:lpstr>Plan du travail </vt:lpstr>
      <vt:lpstr>Introduction </vt:lpstr>
      <vt:lpstr>Petite historique </vt:lpstr>
      <vt:lpstr>Le rôle du cette jardin</vt:lpstr>
      <vt:lpstr>Les principes et les caractéristiques de jardin français classique</vt:lpstr>
      <vt:lpstr>Diapositive 7</vt:lpstr>
      <vt:lpstr>Jardin a petite échelle </vt:lpstr>
      <vt:lpstr>La revêtement du sole</vt:lpstr>
      <vt:lpstr>Diapositive 10</vt:lpstr>
      <vt:lpstr>La présence de l’eau  et leur  hydraulique </vt:lpstr>
      <vt:lpstr>Diapositive 12</vt:lpstr>
      <vt:lpstr>Le sol est tapissé de pelouses aux dessins géométriques, les arbres forment des tentures le long des allées.</vt:lpstr>
      <vt:lpstr> les sculptures</vt:lpstr>
      <vt:lpstr>Diapositive 15</vt:lpstr>
      <vt:lpstr>Les végétaux décoratif </vt:lpstr>
      <vt:lpstr>Diapositive 17</vt:lpstr>
      <vt:lpstr>Les buis </vt:lpstr>
      <vt:lpstr>Diapositive 19</vt:lpstr>
      <vt:lpstr>Les ifs</vt:lpstr>
      <vt:lpstr>Diapositive 21</vt:lpstr>
      <vt:lpstr>Les fleurs</vt:lpstr>
      <vt:lpstr>conclusion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jardins français classique </dc:title>
  <dc:creator>bouzehzeh</dc:creator>
  <cp:lastModifiedBy>bouzehzeh</cp:lastModifiedBy>
  <cp:revision>47</cp:revision>
  <dcterms:created xsi:type="dcterms:W3CDTF">2011-01-03T16:43:01Z</dcterms:created>
  <dcterms:modified xsi:type="dcterms:W3CDTF">2011-01-10T21:30:10Z</dcterms:modified>
</cp:coreProperties>
</file>